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35"/>
  </p:notesMasterIdLst>
  <p:sldIdLst>
    <p:sldId id="383" r:id="rId6"/>
    <p:sldId id="384" r:id="rId7"/>
    <p:sldId id="402" r:id="rId8"/>
    <p:sldId id="386" r:id="rId9"/>
    <p:sldId id="409" r:id="rId10"/>
    <p:sldId id="376" r:id="rId11"/>
    <p:sldId id="410" r:id="rId12"/>
    <p:sldId id="366" r:id="rId13"/>
    <p:sldId id="367" r:id="rId14"/>
    <p:sldId id="390" r:id="rId15"/>
    <p:sldId id="411" r:id="rId16"/>
    <p:sldId id="363" r:id="rId17"/>
    <p:sldId id="374" r:id="rId18"/>
    <p:sldId id="396" r:id="rId19"/>
    <p:sldId id="274" r:id="rId20"/>
    <p:sldId id="416" r:id="rId21"/>
    <p:sldId id="379" r:id="rId22"/>
    <p:sldId id="387" r:id="rId23"/>
    <p:sldId id="389" r:id="rId24"/>
    <p:sldId id="393" r:id="rId25"/>
    <p:sldId id="392" r:id="rId26"/>
    <p:sldId id="394" r:id="rId27"/>
    <p:sldId id="404" r:id="rId28"/>
    <p:sldId id="403" r:id="rId29"/>
    <p:sldId id="395" r:id="rId30"/>
    <p:sldId id="400" r:id="rId31"/>
    <p:sldId id="397" r:id="rId32"/>
    <p:sldId id="401" r:id="rId33"/>
    <p:sldId id="39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6DEBF3-5117-9012-1046-A7B72AE90F5A}" name="Geneviève Young" initials="GY" userId="S::genevieve.young@newn.cam.ac.uk::83402854-eeef-4b5c-8194-37a182b06ee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8B89C3-79E6-40B3-A815-40408E3AB1DD}" v="14" dt="2022-10-26T09:39:43.6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4993" autoAdjust="0"/>
    <p:restoredTop sz="94660"/>
  </p:normalViewPr>
  <p:slideViewPr>
    <p:cSldViewPr snapToGrid="0">
      <p:cViewPr varScale="1">
        <p:scale>
          <a:sx n="69" d="100"/>
          <a:sy n="69" d="100"/>
        </p:scale>
        <p:origin x="1011" y="36"/>
      </p:cViewPr>
      <p:guideLst/>
    </p:cSldViewPr>
  </p:slideViewPr>
  <p:notesTextViewPr>
    <p:cViewPr>
      <p:scale>
        <a:sx n="1" d="1"/>
        <a:sy n="1" d="1"/>
      </p:scale>
      <p:origin x="0" y="0"/>
    </p:cViewPr>
  </p:notesTextViewPr>
  <p:notesViewPr>
    <p:cSldViewPr snapToGrid="0">
      <p:cViewPr varScale="1">
        <p:scale>
          <a:sx n="55" d="100"/>
          <a:sy n="55" d="100"/>
        </p:scale>
        <p:origin x="3129"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neviève Young" userId="S::genevieve.young@newn.cam.ac.uk::83402854-eeef-4b5c-8194-37a182b06ee8" providerId="AD" clId="Web-{5E8CD580-F814-E8EF-5C0F-3890B755FE43}"/>
    <pc:docChg chg="mod addSld delSld modSld">
      <pc:chgData name="Geneviève Young" userId="S::genevieve.young@newn.cam.ac.uk::83402854-eeef-4b5c-8194-37a182b06ee8" providerId="AD" clId="Web-{5E8CD580-F814-E8EF-5C0F-3890B755FE43}" dt="2022-10-12T16:11:01.703" v="426"/>
      <pc:docMkLst>
        <pc:docMk/>
      </pc:docMkLst>
      <pc:sldChg chg="addSp delSp modSp">
        <pc:chgData name="Geneviève Young" userId="S::genevieve.young@newn.cam.ac.uk::83402854-eeef-4b5c-8194-37a182b06ee8" providerId="AD" clId="Web-{5E8CD580-F814-E8EF-5C0F-3890B755FE43}" dt="2022-10-12T13:47:04.665" v="108" actId="1076"/>
        <pc:sldMkLst>
          <pc:docMk/>
          <pc:sldMk cId="3098866124" sldId="384"/>
        </pc:sldMkLst>
        <pc:spChg chg="mod">
          <ac:chgData name="Geneviève Young" userId="S::genevieve.young@newn.cam.ac.uk::83402854-eeef-4b5c-8194-37a182b06ee8" providerId="AD" clId="Web-{5E8CD580-F814-E8EF-5C0F-3890B755FE43}" dt="2022-10-12T13:44:59.219" v="102" actId="20577"/>
          <ac:spMkLst>
            <pc:docMk/>
            <pc:sldMk cId="3098866124" sldId="384"/>
            <ac:spMk id="2" creationId="{FB14466C-066F-59DB-9CEC-9C960175F3AC}"/>
          </ac:spMkLst>
        </pc:spChg>
        <pc:spChg chg="add mod">
          <ac:chgData name="Geneviève Young" userId="S::genevieve.young@newn.cam.ac.uk::83402854-eeef-4b5c-8194-37a182b06ee8" providerId="AD" clId="Web-{5E8CD580-F814-E8EF-5C0F-3890B755FE43}" dt="2022-10-12T13:47:04.665" v="108" actId="1076"/>
          <ac:spMkLst>
            <pc:docMk/>
            <pc:sldMk cId="3098866124" sldId="384"/>
            <ac:spMk id="3" creationId="{56A6CD73-9771-E83A-1E05-063A35AA4A04}"/>
          </ac:spMkLst>
        </pc:spChg>
        <pc:spChg chg="add mod">
          <ac:chgData name="Geneviève Young" userId="S::genevieve.young@newn.cam.ac.uk::83402854-eeef-4b5c-8194-37a182b06ee8" providerId="AD" clId="Web-{5E8CD580-F814-E8EF-5C0F-3890B755FE43}" dt="2022-10-12T13:45:39.643" v="106" actId="1076"/>
          <ac:spMkLst>
            <pc:docMk/>
            <pc:sldMk cId="3098866124" sldId="384"/>
            <ac:spMk id="4" creationId="{32D52E17-1FA0-3579-3F74-2B3C6D55F7E6}"/>
          </ac:spMkLst>
        </pc:spChg>
        <pc:spChg chg="add mod">
          <ac:chgData name="Geneviève Young" userId="S::genevieve.young@newn.cam.ac.uk::83402854-eeef-4b5c-8194-37a182b06ee8" providerId="AD" clId="Web-{5E8CD580-F814-E8EF-5C0F-3890B755FE43}" dt="2022-10-12T13:45:19.689" v="104" actId="1076"/>
          <ac:spMkLst>
            <pc:docMk/>
            <pc:sldMk cId="3098866124" sldId="384"/>
            <ac:spMk id="5" creationId="{2D29CC0D-4504-37B7-CD59-BEB1881D2CDC}"/>
          </ac:spMkLst>
        </pc:spChg>
        <pc:spChg chg="add mod">
          <ac:chgData name="Geneviève Young" userId="S::genevieve.young@newn.cam.ac.uk::83402854-eeef-4b5c-8194-37a182b06ee8" providerId="AD" clId="Web-{5E8CD580-F814-E8EF-5C0F-3890B755FE43}" dt="2022-10-12T13:46:58.258" v="107" actId="1076"/>
          <ac:spMkLst>
            <pc:docMk/>
            <pc:sldMk cId="3098866124" sldId="384"/>
            <ac:spMk id="6" creationId="{A50D3D27-0958-8471-40EC-8D6DE1BE21C5}"/>
          </ac:spMkLst>
        </pc:spChg>
        <pc:spChg chg="add mod">
          <ac:chgData name="Geneviève Young" userId="S::genevieve.young@newn.cam.ac.uk::83402854-eeef-4b5c-8194-37a182b06ee8" providerId="AD" clId="Web-{5E8CD580-F814-E8EF-5C0F-3890B755FE43}" dt="2022-10-12T13:45:32.002" v="105" actId="1076"/>
          <ac:spMkLst>
            <pc:docMk/>
            <pc:sldMk cId="3098866124" sldId="384"/>
            <ac:spMk id="7" creationId="{603C3898-D558-DB27-E650-92E17D2838A8}"/>
          </ac:spMkLst>
        </pc:spChg>
        <pc:spChg chg="add mod">
          <ac:chgData name="Geneviève Young" userId="S::genevieve.young@newn.cam.ac.uk::83402854-eeef-4b5c-8194-37a182b06ee8" providerId="AD" clId="Web-{5E8CD580-F814-E8EF-5C0F-3890B755FE43}" dt="2022-10-12T13:45:13.126" v="103" actId="1076"/>
          <ac:spMkLst>
            <pc:docMk/>
            <pc:sldMk cId="3098866124" sldId="384"/>
            <ac:spMk id="8" creationId="{1486C15A-73A2-E94F-17B8-4DD58099822A}"/>
          </ac:spMkLst>
        </pc:spChg>
        <pc:spChg chg="add del mod">
          <ac:chgData name="Geneviève Young" userId="S::genevieve.young@newn.cam.ac.uk::83402854-eeef-4b5c-8194-37a182b06ee8" providerId="AD" clId="Web-{5E8CD580-F814-E8EF-5C0F-3890B755FE43}" dt="2022-10-12T13:43:26.588" v="95"/>
          <ac:spMkLst>
            <pc:docMk/>
            <pc:sldMk cId="3098866124" sldId="384"/>
            <ac:spMk id="9" creationId="{63107020-B46B-19E3-67FB-B4653C9122AB}"/>
          </ac:spMkLst>
        </pc:spChg>
      </pc:sldChg>
      <pc:sldChg chg="delSp modSp new">
        <pc:chgData name="Geneviève Young" userId="S::genevieve.young@newn.cam.ac.uk::83402854-eeef-4b5c-8194-37a182b06ee8" providerId="AD" clId="Web-{5E8CD580-F814-E8EF-5C0F-3890B755FE43}" dt="2022-10-12T15:25:20.724" v="230" actId="20577"/>
        <pc:sldMkLst>
          <pc:docMk/>
          <pc:sldMk cId="1745095250" sldId="385"/>
        </pc:sldMkLst>
        <pc:spChg chg="del">
          <ac:chgData name="Geneviève Young" userId="S::genevieve.young@newn.cam.ac.uk::83402854-eeef-4b5c-8194-37a182b06ee8" providerId="AD" clId="Web-{5E8CD580-F814-E8EF-5C0F-3890B755FE43}" dt="2022-10-12T15:22:03.195" v="110"/>
          <ac:spMkLst>
            <pc:docMk/>
            <pc:sldMk cId="1745095250" sldId="385"/>
            <ac:spMk id="2" creationId="{E8C6ACC1-A067-1B63-91E7-63492B62C1DA}"/>
          </ac:spMkLst>
        </pc:spChg>
        <pc:spChg chg="mod">
          <ac:chgData name="Geneviève Young" userId="S::genevieve.young@newn.cam.ac.uk::83402854-eeef-4b5c-8194-37a182b06ee8" providerId="AD" clId="Web-{5E8CD580-F814-E8EF-5C0F-3890B755FE43}" dt="2022-10-12T15:22:56.761" v="125" actId="20577"/>
          <ac:spMkLst>
            <pc:docMk/>
            <pc:sldMk cId="1745095250" sldId="385"/>
            <ac:spMk id="3" creationId="{1B708609-C902-81F8-D4FF-9CCA2E88C255}"/>
          </ac:spMkLst>
        </pc:spChg>
        <pc:spChg chg="mod">
          <ac:chgData name="Geneviève Young" userId="S::genevieve.young@newn.cam.ac.uk::83402854-eeef-4b5c-8194-37a182b06ee8" providerId="AD" clId="Web-{5E8CD580-F814-E8EF-5C0F-3890B755FE43}" dt="2022-10-12T15:25:20.724" v="230" actId="20577"/>
          <ac:spMkLst>
            <pc:docMk/>
            <pc:sldMk cId="1745095250" sldId="385"/>
            <ac:spMk id="4" creationId="{B4A889DD-63A2-95C5-A788-50FFF0ED4B09}"/>
          </ac:spMkLst>
        </pc:spChg>
      </pc:sldChg>
      <pc:sldChg chg="new addCm">
        <pc:chgData name="Geneviève Young" userId="S::genevieve.young@newn.cam.ac.uk::83402854-eeef-4b5c-8194-37a182b06ee8" providerId="AD" clId="Web-{5E8CD580-F814-E8EF-5C0F-3890B755FE43}" dt="2022-10-12T15:38:42.340" v="247"/>
        <pc:sldMkLst>
          <pc:docMk/>
          <pc:sldMk cId="3779531556" sldId="386"/>
        </pc:sldMkLst>
      </pc:sldChg>
      <pc:sldChg chg="addSp delSp modSp new mod setBg addCm">
        <pc:chgData name="Geneviève Young" userId="S::genevieve.young@newn.cam.ac.uk::83402854-eeef-4b5c-8194-37a182b06ee8" providerId="AD" clId="Web-{5E8CD580-F814-E8EF-5C0F-3890B755FE43}" dt="2022-10-12T15:40:31.722" v="248"/>
        <pc:sldMkLst>
          <pc:docMk/>
          <pc:sldMk cId="3591592577" sldId="387"/>
        </pc:sldMkLst>
        <pc:spChg chg="add del">
          <ac:chgData name="Geneviève Young" userId="S::genevieve.young@newn.cam.ac.uk::83402854-eeef-4b5c-8194-37a182b06ee8" providerId="AD" clId="Web-{5E8CD580-F814-E8EF-5C0F-3890B755FE43}" dt="2022-10-12T15:30:41.886" v="238"/>
          <ac:spMkLst>
            <pc:docMk/>
            <pc:sldMk cId="3591592577" sldId="387"/>
            <ac:spMk id="7" creationId="{42A4FC2C-047E-45A5-965D-8E1E3BF09BC6}"/>
          </ac:spMkLst>
        </pc:spChg>
        <pc:picChg chg="add del mod">
          <ac:chgData name="Geneviève Young" userId="S::genevieve.young@newn.cam.ac.uk::83402854-eeef-4b5c-8194-37a182b06ee8" providerId="AD" clId="Web-{5E8CD580-F814-E8EF-5C0F-3890B755FE43}" dt="2022-10-12T15:35:28.765" v="239"/>
          <ac:picMkLst>
            <pc:docMk/>
            <pc:sldMk cId="3591592577" sldId="387"/>
            <ac:picMk id="2" creationId="{91A34CB4-61C7-7163-69AD-3727BB77BB9B}"/>
          </ac:picMkLst>
        </pc:picChg>
        <pc:picChg chg="add mod">
          <ac:chgData name="Geneviève Young" userId="S::genevieve.young@newn.cam.ac.uk::83402854-eeef-4b5c-8194-37a182b06ee8" providerId="AD" clId="Web-{5E8CD580-F814-E8EF-5C0F-3890B755FE43}" dt="2022-10-12T15:36:34.003" v="245" actId="14100"/>
          <ac:picMkLst>
            <pc:docMk/>
            <pc:sldMk cId="3591592577" sldId="387"/>
            <ac:picMk id="3" creationId="{10F99C9C-7F6F-35B2-2585-6C98E1986F9D}"/>
          </ac:picMkLst>
        </pc:picChg>
      </pc:sldChg>
      <pc:sldChg chg="add replId">
        <pc:chgData name="Geneviève Young" userId="S::genevieve.young@newn.cam.ac.uk::83402854-eeef-4b5c-8194-37a182b06ee8" providerId="AD" clId="Web-{5E8CD580-F814-E8EF-5C0F-3890B755FE43}" dt="2022-10-12T15:47:46.985" v="249"/>
        <pc:sldMkLst>
          <pc:docMk/>
          <pc:sldMk cId="2511400102" sldId="388"/>
        </pc:sldMkLst>
      </pc:sldChg>
      <pc:sldChg chg="addSp modSp new">
        <pc:chgData name="Geneviève Young" userId="S::genevieve.young@newn.cam.ac.uk::83402854-eeef-4b5c-8194-37a182b06ee8" providerId="AD" clId="Web-{5E8CD580-F814-E8EF-5C0F-3890B755FE43}" dt="2022-10-12T15:57:55.057" v="406" actId="20577"/>
        <pc:sldMkLst>
          <pc:docMk/>
          <pc:sldMk cId="2936832640" sldId="389"/>
        </pc:sldMkLst>
        <pc:spChg chg="mod">
          <ac:chgData name="Geneviève Young" userId="S::genevieve.young@newn.cam.ac.uk::83402854-eeef-4b5c-8194-37a182b06ee8" providerId="AD" clId="Web-{5E8CD580-F814-E8EF-5C0F-3890B755FE43}" dt="2022-10-12T15:57:29.290" v="399" actId="1076"/>
          <ac:spMkLst>
            <pc:docMk/>
            <pc:sldMk cId="2936832640" sldId="389"/>
            <ac:spMk id="2" creationId="{80C39A7B-B4A1-222B-13A0-674CAF27FD61}"/>
          </ac:spMkLst>
        </pc:spChg>
        <pc:spChg chg="add mod">
          <ac:chgData name="Geneviève Young" userId="S::genevieve.young@newn.cam.ac.uk::83402854-eeef-4b5c-8194-37a182b06ee8" providerId="AD" clId="Web-{5E8CD580-F814-E8EF-5C0F-3890B755FE43}" dt="2022-10-12T15:53:28.446" v="305" actId="1076"/>
          <ac:spMkLst>
            <pc:docMk/>
            <pc:sldMk cId="2936832640" sldId="389"/>
            <ac:spMk id="3" creationId="{2C7C2AB1-3116-2C18-1B55-66EBE2A55D39}"/>
          </ac:spMkLst>
        </pc:spChg>
        <pc:spChg chg="add mod">
          <ac:chgData name="Geneviève Young" userId="S::genevieve.young@newn.cam.ac.uk::83402854-eeef-4b5c-8194-37a182b06ee8" providerId="AD" clId="Web-{5E8CD580-F814-E8EF-5C0F-3890B755FE43}" dt="2022-10-12T15:53:33.743" v="306" actId="1076"/>
          <ac:spMkLst>
            <pc:docMk/>
            <pc:sldMk cId="2936832640" sldId="389"/>
            <ac:spMk id="4" creationId="{DD130AC2-7334-47D7-0FDA-F16D144461AC}"/>
          </ac:spMkLst>
        </pc:spChg>
        <pc:spChg chg="add mod">
          <ac:chgData name="Geneviève Young" userId="S::genevieve.young@newn.cam.ac.uk::83402854-eeef-4b5c-8194-37a182b06ee8" providerId="AD" clId="Web-{5E8CD580-F814-E8EF-5C0F-3890B755FE43}" dt="2022-10-12T15:56:39.536" v="392" actId="20577"/>
          <ac:spMkLst>
            <pc:docMk/>
            <pc:sldMk cId="2936832640" sldId="389"/>
            <ac:spMk id="5" creationId="{A4F740F8-1033-44E2-8596-4860F91DCDD7}"/>
          </ac:spMkLst>
        </pc:spChg>
        <pc:spChg chg="add mod">
          <ac:chgData name="Geneviève Young" userId="S::genevieve.young@newn.cam.ac.uk::83402854-eeef-4b5c-8194-37a182b06ee8" providerId="AD" clId="Web-{5E8CD580-F814-E8EF-5C0F-3890B755FE43}" dt="2022-10-12T15:55:20.312" v="348" actId="20577"/>
          <ac:spMkLst>
            <pc:docMk/>
            <pc:sldMk cId="2936832640" sldId="389"/>
            <ac:spMk id="6" creationId="{3E76B91E-7FCA-D267-3769-5396DE686048}"/>
          </ac:spMkLst>
        </pc:spChg>
        <pc:spChg chg="add mod">
          <ac:chgData name="Geneviève Young" userId="S::genevieve.young@newn.cam.ac.uk::83402854-eeef-4b5c-8194-37a182b06ee8" providerId="AD" clId="Web-{5E8CD580-F814-E8EF-5C0F-3890B755FE43}" dt="2022-10-12T15:56:43.740" v="393" actId="20577"/>
          <ac:spMkLst>
            <pc:docMk/>
            <pc:sldMk cId="2936832640" sldId="389"/>
            <ac:spMk id="7" creationId="{915EC6AB-474D-BE96-E28C-220541862D1F}"/>
          </ac:spMkLst>
        </pc:spChg>
        <pc:spChg chg="add mod">
          <ac:chgData name="Geneviève Young" userId="S::genevieve.young@newn.cam.ac.uk::83402854-eeef-4b5c-8194-37a182b06ee8" providerId="AD" clId="Web-{5E8CD580-F814-E8EF-5C0F-3890B755FE43}" dt="2022-10-12T15:56:46.365" v="394" actId="20577"/>
          <ac:spMkLst>
            <pc:docMk/>
            <pc:sldMk cId="2936832640" sldId="389"/>
            <ac:spMk id="8" creationId="{69192BF3-4AE7-1F91-7199-A46F511BAD8A}"/>
          </ac:spMkLst>
        </pc:spChg>
        <pc:spChg chg="add mod">
          <ac:chgData name="Geneviève Young" userId="S::genevieve.young@newn.cam.ac.uk::83402854-eeef-4b5c-8194-37a182b06ee8" providerId="AD" clId="Web-{5E8CD580-F814-E8EF-5C0F-3890B755FE43}" dt="2022-10-12T15:57:55.057" v="406" actId="20577"/>
          <ac:spMkLst>
            <pc:docMk/>
            <pc:sldMk cId="2936832640" sldId="389"/>
            <ac:spMk id="9" creationId="{4A4E6ED3-9865-EF08-05E5-8268AD6DFD1C}"/>
          </ac:spMkLst>
        </pc:spChg>
        <pc:spChg chg="add mod">
          <ac:chgData name="Geneviève Young" userId="S::genevieve.young@newn.cam.ac.uk::83402854-eeef-4b5c-8194-37a182b06ee8" providerId="AD" clId="Web-{5E8CD580-F814-E8EF-5C0F-3890B755FE43}" dt="2022-10-12T15:57:45.228" v="403" actId="20577"/>
          <ac:spMkLst>
            <pc:docMk/>
            <pc:sldMk cId="2936832640" sldId="389"/>
            <ac:spMk id="10" creationId="{4E473B0F-35C5-CF50-8A06-B20AC4FA4DC0}"/>
          </ac:spMkLst>
        </pc:spChg>
      </pc:sldChg>
      <pc:sldChg chg="new addCm">
        <pc:chgData name="Geneviève Young" userId="S::genevieve.young@newn.cam.ac.uk::83402854-eeef-4b5c-8194-37a182b06ee8" providerId="AD" clId="Web-{5E8CD580-F814-E8EF-5C0F-3890B755FE43}" dt="2022-10-12T15:59:17.984" v="408"/>
        <pc:sldMkLst>
          <pc:docMk/>
          <pc:sldMk cId="2391784004" sldId="390"/>
        </pc:sldMkLst>
      </pc:sldChg>
      <pc:sldChg chg="add del replId">
        <pc:chgData name="Geneviève Young" userId="S::genevieve.young@newn.cam.ac.uk::83402854-eeef-4b5c-8194-37a182b06ee8" providerId="AD" clId="Web-{5E8CD580-F814-E8EF-5C0F-3890B755FE43}" dt="2022-10-12T15:50:14.636" v="273"/>
        <pc:sldMkLst>
          <pc:docMk/>
          <pc:sldMk cId="3459724209" sldId="390"/>
        </pc:sldMkLst>
      </pc:sldChg>
      <pc:sldChg chg="add del replId">
        <pc:chgData name="Geneviève Young" userId="S::genevieve.young@newn.cam.ac.uk::83402854-eeef-4b5c-8194-37a182b06ee8" providerId="AD" clId="Web-{5E8CD580-F814-E8EF-5C0F-3890B755FE43}" dt="2022-10-12T15:50:23.011" v="275"/>
        <pc:sldMkLst>
          <pc:docMk/>
          <pc:sldMk cId="3909269758" sldId="390"/>
        </pc:sldMkLst>
      </pc:sldChg>
      <pc:sldChg chg="modSp new">
        <pc:chgData name="Geneviève Young" userId="S::genevieve.young@newn.cam.ac.uk::83402854-eeef-4b5c-8194-37a182b06ee8" providerId="AD" clId="Web-{5E8CD580-F814-E8EF-5C0F-3890B755FE43}" dt="2022-10-12T16:01:01.116" v="418" actId="20577"/>
        <pc:sldMkLst>
          <pc:docMk/>
          <pc:sldMk cId="2963347164" sldId="391"/>
        </pc:sldMkLst>
        <pc:spChg chg="mod">
          <ac:chgData name="Geneviève Young" userId="S::genevieve.young@newn.cam.ac.uk::83402854-eeef-4b5c-8194-37a182b06ee8" providerId="AD" clId="Web-{5E8CD580-F814-E8EF-5C0F-3890B755FE43}" dt="2022-10-12T16:01:01.116" v="418" actId="20577"/>
          <ac:spMkLst>
            <pc:docMk/>
            <pc:sldMk cId="2963347164" sldId="391"/>
            <ac:spMk id="2" creationId="{ECBB667A-D3C4-AEC2-0A61-7D8F3DB05D9D}"/>
          </ac:spMkLst>
        </pc:spChg>
      </pc:sldChg>
      <pc:sldChg chg="addSp delSp modSp new mod setBg">
        <pc:chgData name="Geneviève Young" userId="S::genevieve.young@newn.cam.ac.uk::83402854-eeef-4b5c-8194-37a182b06ee8" providerId="AD" clId="Web-{5E8CD580-F814-E8EF-5C0F-3890B755FE43}" dt="2022-10-12T16:11:01.703" v="426"/>
        <pc:sldMkLst>
          <pc:docMk/>
          <pc:sldMk cId="2502506965" sldId="392"/>
        </pc:sldMkLst>
        <pc:spChg chg="add del">
          <ac:chgData name="Geneviève Young" userId="S::genevieve.young@newn.cam.ac.uk::83402854-eeef-4b5c-8194-37a182b06ee8" providerId="AD" clId="Web-{5E8CD580-F814-E8EF-5C0F-3890B755FE43}" dt="2022-10-12T16:11:01.703" v="426"/>
          <ac:spMkLst>
            <pc:docMk/>
            <pc:sldMk cId="2502506965" sldId="392"/>
            <ac:spMk id="7" creationId="{B670DBD5-770C-4383-9F54-5B86E86BD5BB}"/>
          </ac:spMkLst>
        </pc:spChg>
        <pc:picChg chg="add mod">
          <ac:chgData name="Geneviève Young" userId="S::genevieve.young@newn.cam.ac.uk::83402854-eeef-4b5c-8194-37a182b06ee8" providerId="AD" clId="Web-{5E8CD580-F814-E8EF-5C0F-3890B755FE43}" dt="2022-10-12T16:11:01.703" v="426"/>
          <ac:picMkLst>
            <pc:docMk/>
            <pc:sldMk cId="2502506965" sldId="392"/>
            <ac:picMk id="2" creationId="{BACC6055-3D53-760F-16FD-5E83C4EB0E08}"/>
          </ac:picMkLst>
        </pc:picChg>
      </pc:sldChg>
    </pc:docChg>
  </pc:docChgLst>
  <pc:docChgLst>
    <pc:chgData name="Geneviève Young" userId="S::genevieve.young@newn.cam.ac.uk::83402854-eeef-4b5c-8194-37a182b06ee8" providerId="AD" clId="Web-{AA61E52E-110B-052D-081C-52EB1DEE12BC}"/>
    <pc:docChg chg="delSld modSld">
      <pc:chgData name="Geneviève Young" userId="S::genevieve.young@newn.cam.ac.uk::83402854-eeef-4b5c-8194-37a182b06ee8" providerId="AD" clId="Web-{AA61E52E-110B-052D-081C-52EB1DEE12BC}" dt="2022-10-19T13:05:55.114" v="180" actId="20577"/>
      <pc:docMkLst>
        <pc:docMk/>
      </pc:docMkLst>
      <pc:sldChg chg="del">
        <pc:chgData name="Geneviève Young" userId="S::genevieve.young@newn.cam.ac.uk::83402854-eeef-4b5c-8194-37a182b06ee8" providerId="AD" clId="Web-{AA61E52E-110B-052D-081C-52EB1DEE12BC}" dt="2022-10-19T12:33:04.795" v="121"/>
        <pc:sldMkLst>
          <pc:docMk/>
          <pc:sldMk cId="2511400102" sldId="388"/>
        </pc:sldMkLst>
      </pc:sldChg>
      <pc:sldChg chg="addSp modSp">
        <pc:chgData name="Geneviève Young" userId="S::genevieve.young@newn.cam.ac.uk::83402854-eeef-4b5c-8194-37a182b06ee8" providerId="AD" clId="Web-{AA61E52E-110B-052D-081C-52EB1DEE12BC}" dt="2022-10-19T12:33:51.016" v="126"/>
        <pc:sldMkLst>
          <pc:docMk/>
          <pc:sldMk cId="428836127" sldId="393"/>
        </pc:sldMkLst>
        <pc:spChg chg="mod">
          <ac:chgData name="Geneviève Young" userId="S::genevieve.young@newn.cam.ac.uk::83402854-eeef-4b5c-8194-37a182b06ee8" providerId="AD" clId="Web-{AA61E52E-110B-052D-081C-52EB1DEE12BC}" dt="2022-10-19T12:29:21.194" v="120" actId="20577"/>
          <ac:spMkLst>
            <pc:docMk/>
            <pc:sldMk cId="428836127" sldId="393"/>
            <ac:spMk id="3" creationId="{3FBE8B14-3AA7-D994-FF0F-2DAB1B8702C1}"/>
          </ac:spMkLst>
        </pc:spChg>
        <pc:cxnChg chg="add mod">
          <ac:chgData name="Geneviève Young" userId="S::genevieve.young@newn.cam.ac.uk::83402854-eeef-4b5c-8194-37a182b06ee8" providerId="AD" clId="Web-{AA61E52E-110B-052D-081C-52EB1DEE12BC}" dt="2022-10-19T12:33:51.016" v="126"/>
          <ac:cxnSpMkLst>
            <pc:docMk/>
            <pc:sldMk cId="428836127" sldId="393"/>
            <ac:cxnSpMk id="4" creationId="{E5957FBC-FBF7-7EA9-A283-38C61142EDE3}"/>
          </ac:cxnSpMkLst>
        </pc:cxnChg>
      </pc:sldChg>
      <pc:sldChg chg="addSp modSp">
        <pc:chgData name="Geneviève Young" userId="S::genevieve.young@newn.cam.ac.uk::83402854-eeef-4b5c-8194-37a182b06ee8" providerId="AD" clId="Web-{AA61E52E-110B-052D-081C-52EB1DEE12BC}" dt="2022-10-19T12:34:31.236" v="130" actId="14100"/>
        <pc:sldMkLst>
          <pc:docMk/>
          <pc:sldMk cId="2152167381" sldId="395"/>
        </pc:sldMkLst>
        <pc:cxnChg chg="add mod">
          <ac:chgData name="Geneviève Young" userId="S::genevieve.young@newn.cam.ac.uk::83402854-eeef-4b5c-8194-37a182b06ee8" providerId="AD" clId="Web-{AA61E52E-110B-052D-081C-52EB1DEE12BC}" dt="2022-10-19T12:34:31.236" v="130" actId="14100"/>
          <ac:cxnSpMkLst>
            <pc:docMk/>
            <pc:sldMk cId="2152167381" sldId="395"/>
            <ac:cxnSpMk id="5" creationId="{375DB81F-EA53-783C-4EE7-AF838DD9B55A}"/>
          </ac:cxnSpMkLst>
        </pc:cxnChg>
      </pc:sldChg>
      <pc:sldChg chg="addSp delSp modSp">
        <pc:chgData name="Geneviève Young" userId="S::genevieve.young@newn.cam.ac.uk::83402854-eeef-4b5c-8194-37a182b06ee8" providerId="AD" clId="Web-{AA61E52E-110B-052D-081C-52EB1DEE12BC}" dt="2022-10-19T12:04:40.970" v="12" actId="20577"/>
        <pc:sldMkLst>
          <pc:docMk/>
          <pc:sldMk cId="6281297" sldId="396"/>
        </pc:sldMkLst>
        <pc:spChg chg="add del mod">
          <ac:chgData name="Geneviève Young" userId="S::genevieve.young@newn.cam.ac.uk::83402854-eeef-4b5c-8194-37a182b06ee8" providerId="AD" clId="Web-{AA61E52E-110B-052D-081C-52EB1DEE12BC}" dt="2022-10-19T12:04:27.220" v="3"/>
          <ac:spMkLst>
            <pc:docMk/>
            <pc:sldMk cId="6281297" sldId="396"/>
            <ac:spMk id="2" creationId="{56E321D4-4F70-FB82-4FEC-4F0A6B72C9BB}"/>
          </ac:spMkLst>
        </pc:spChg>
        <pc:spChg chg="add mod">
          <ac:chgData name="Geneviève Young" userId="S::genevieve.young@newn.cam.ac.uk::83402854-eeef-4b5c-8194-37a182b06ee8" providerId="AD" clId="Web-{AA61E52E-110B-052D-081C-52EB1DEE12BC}" dt="2022-10-19T12:04:40.970" v="12" actId="20577"/>
          <ac:spMkLst>
            <pc:docMk/>
            <pc:sldMk cId="6281297" sldId="396"/>
            <ac:spMk id="3" creationId="{9711255C-BDA2-0691-42CC-6033B61268D2}"/>
          </ac:spMkLst>
        </pc:spChg>
      </pc:sldChg>
      <pc:sldChg chg="addSp modSp">
        <pc:chgData name="Geneviève Young" userId="S::genevieve.young@newn.cam.ac.uk::83402854-eeef-4b5c-8194-37a182b06ee8" providerId="AD" clId="Web-{AA61E52E-110B-052D-081C-52EB1DEE12BC}" dt="2022-10-19T12:35:19.659" v="136" actId="1076"/>
        <pc:sldMkLst>
          <pc:docMk/>
          <pc:sldMk cId="1885225915" sldId="397"/>
        </pc:sldMkLst>
        <pc:cxnChg chg="add mod">
          <ac:chgData name="Geneviève Young" userId="S::genevieve.young@newn.cam.ac.uk::83402854-eeef-4b5c-8194-37a182b06ee8" providerId="AD" clId="Web-{AA61E52E-110B-052D-081C-52EB1DEE12BC}" dt="2022-10-19T12:35:19.659" v="136" actId="1076"/>
          <ac:cxnSpMkLst>
            <pc:docMk/>
            <pc:sldMk cId="1885225915" sldId="397"/>
            <ac:cxnSpMk id="5" creationId="{D2FBD643-F6EB-7B23-9BB5-704CE8FE0F7D}"/>
          </ac:cxnSpMkLst>
        </pc:cxnChg>
      </pc:sldChg>
      <pc:sldChg chg="addSp modSp">
        <pc:chgData name="Geneviève Young" userId="S::genevieve.young@newn.cam.ac.uk::83402854-eeef-4b5c-8194-37a182b06ee8" providerId="AD" clId="Web-{AA61E52E-110B-052D-081C-52EB1DEE12BC}" dt="2022-10-19T12:36:13.802" v="145" actId="14100"/>
        <pc:sldMkLst>
          <pc:docMk/>
          <pc:sldMk cId="1916585662" sldId="399"/>
        </pc:sldMkLst>
        <pc:cxnChg chg="add mod">
          <ac:chgData name="Geneviève Young" userId="S::genevieve.young@newn.cam.ac.uk::83402854-eeef-4b5c-8194-37a182b06ee8" providerId="AD" clId="Web-{AA61E52E-110B-052D-081C-52EB1DEE12BC}" dt="2022-10-19T12:36:13.802" v="145" actId="14100"/>
          <ac:cxnSpMkLst>
            <pc:docMk/>
            <pc:sldMk cId="1916585662" sldId="399"/>
            <ac:cxnSpMk id="7" creationId="{FD080957-B51D-28EF-715D-CB43BDC499CD}"/>
          </ac:cxnSpMkLst>
        </pc:cxnChg>
      </pc:sldChg>
      <pc:sldChg chg="addSp modSp">
        <pc:chgData name="Geneviève Young" userId="S::genevieve.young@newn.cam.ac.uk::83402854-eeef-4b5c-8194-37a182b06ee8" providerId="AD" clId="Web-{AA61E52E-110B-052D-081C-52EB1DEE12BC}" dt="2022-10-19T12:38:25.681" v="157" actId="20577"/>
        <pc:sldMkLst>
          <pc:docMk/>
          <pc:sldMk cId="1764224973" sldId="400"/>
        </pc:sldMkLst>
        <pc:spChg chg="mod">
          <ac:chgData name="Geneviève Young" userId="S::genevieve.young@newn.cam.ac.uk::83402854-eeef-4b5c-8194-37a182b06ee8" providerId="AD" clId="Web-{AA61E52E-110B-052D-081C-52EB1DEE12BC}" dt="2022-10-19T12:38:25.681" v="157" actId="20577"/>
          <ac:spMkLst>
            <pc:docMk/>
            <pc:sldMk cId="1764224973" sldId="400"/>
            <ac:spMk id="3" creationId="{69E7BD0E-E7E8-01D4-2849-06BC942EB793}"/>
          </ac:spMkLst>
        </pc:spChg>
        <pc:cxnChg chg="add mod">
          <ac:chgData name="Geneviève Young" userId="S::genevieve.young@newn.cam.ac.uk::83402854-eeef-4b5c-8194-37a182b06ee8" providerId="AD" clId="Web-{AA61E52E-110B-052D-081C-52EB1DEE12BC}" dt="2022-10-19T12:34:55.658" v="134" actId="14100"/>
          <ac:cxnSpMkLst>
            <pc:docMk/>
            <pc:sldMk cId="1764224973" sldId="400"/>
            <ac:cxnSpMk id="5" creationId="{2616724C-EA0E-1778-D10F-440CFD8A84DB}"/>
          </ac:cxnSpMkLst>
        </pc:cxnChg>
      </pc:sldChg>
      <pc:sldChg chg="addSp modSp">
        <pc:chgData name="Geneviève Young" userId="S::genevieve.young@newn.cam.ac.uk::83402854-eeef-4b5c-8194-37a182b06ee8" providerId="AD" clId="Web-{AA61E52E-110B-052D-081C-52EB1DEE12BC}" dt="2022-10-19T13:05:55.114" v="180" actId="20577"/>
        <pc:sldMkLst>
          <pc:docMk/>
          <pc:sldMk cId="3294571099" sldId="401"/>
        </pc:sldMkLst>
        <pc:spChg chg="mod">
          <ac:chgData name="Geneviève Young" userId="S::genevieve.young@newn.cam.ac.uk::83402854-eeef-4b5c-8194-37a182b06ee8" providerId="AD" clId="Web-{AA61E52E-110B-052D-081C-52EB1DEE12BC}" dt="2022-10-19T13:05:55.114" v="180" actId="20577"/>
          <ac:spMkLst>
            <pc:docMk/>
            <pc:sldMk cId="3294571099" sldId="401"/>
            <ac:spMk id="3" creationId="{17326FC6-6D0F-3235-2AD3-D038E0E0B0E3}"/>
          </ac:spMkLst>
        </pc:spChg>
        <pc:cxnChg chg="add mod">
          <ac:chgData name="Geneviève Young" userId="S::genevieve.young@newn.cam.ac.uk::83402854-eeef-4b5c-8194-37a182b06ee8" providerId="AD" clId="Web-{AA61E52E-110B-052D-081C-52EB1DEE12BC}" dt="2022-10-19T12:35:50.457" v="141" actId="14100"/>
          <ac:cxnSpMkLst>
            <pc:docMk/>
            <pc:sldMk cId="3294571099" sldId="401"/>
            <ac:cxnSpMk id="5" creationId="{9DB49116-DD05-5EF0-16A8-9F64771A42AD}"/>
          </ac:cxnSpMkLst>
        </pc:cxnChg>
      </pc:sldChg>
      <pc:sldChg chg="addSp modSp">
        <pc:chgData name="Geneviève Young" userId="S::genevieve.young@newn.cam.ac.uk::83402854-eeef-4b5c-8194-37a182b06ee8" providerId="AD" clId="Web-{AA61E52E-110B-052D-081C-52EB1DEE12BC}" dt="2022-10-19T12:37:02.022" v="149" actId="14100"/>
        <pc:sldMkLst>
          <pc:docMk/>
          <pc:sldMk cId="1532054624" sldId="402"/>
        </pc:sldMkLst>
        <pc:spChg chg="mod">
          <ac:chgData name="Geneviève Young" userId="S::genevieve.young@newn.cam.ac.uk::83402854-eeef-4b5c-8194-37a182b06ee8" providerId="AD" clId="Web-{AA61E52E-110B-052D-081C-52EB1DEE12BC}" dt="2022-10-19T12:15:10.726" v="110" actId="20577"/>
          <ac:spMkLst>
            <pc:docMk/>
            <pc:sldMk cId="1532054624" sldId="402"/>
            <ac:spMk id="3" creationId="{51B7FFA4-814D-68E3-96A4-A08C1DCACA7F}"/>
          </ac:spMkLst>
        </pc:spChg>
        <pc:cxnChg chg="add mod">
          <ac:chgData name="Geneviève Young" userId="S::genevieve.young@newn.cam.ac.uk::83402854-eeef-4b5c-8194-37a182b06ee8" providerId="AD" clId="Web-{AA61E52E-110B-052D-081C-52EB1DEE12BC}" dt="2022-10-19T12:37:02.022" v="149" actId="14100"/>
          <ac:cxnSpMkLst>
            <pc:docMk/>
            <pc:sldMk cId="1532054624" sldId="402"/>
            <ac:cxnSpMk id="7" creationId="{A5CE0A2E-4709-B071-1B3F-5ADC2A01F92F}"/>
          </ac:cxnSpMkLst>
        </pc:cxnChg>
      </pc:sldChg>
      <pc:sldChg chg="modSp">
        <pc:chgData name="Geneviève Young" userId="S::genevieve.young@newn.cam.ac.uk::83402854-eeef-4b5c-8194-37a182b06ee8" providerId="AD" clId="Web-{AA61E52E-110B-052D-081C-52EB1DEE12BC}" dt="2022-10-19T13:04:27.517" v="161" actId="20577"/>
        <pc:sldMkLst>
          <pc:docMk/>
          <pc:sldMk cId="3705928271" sldId="403"/>
        </pc:sldMkLst>
        <pc:spChg chg="mod">
          <ac:chgData name="Geneviève Young" userId="S::genevieve.young@newn.cam.ac.uk::83402854-eeef-4b5c-8194-37a182b06ee8" providerId="AD" clId="Web-{AA61E52E-110B-052D-081C-52EB1DEE12BC}" dt="2022-10-19T13:04:27.517" v="161" actId="20577"/>
          <ac:spMkLst>
            <pc:docMk/>
            <pc:sldMk cId="3705928271" sldId="403"/>
            <ac:spMk id="5" creationId="{516FB6B6-6D56-67FA-06A4-63E4274794C6}"/>
          </ac:spMkLst>
        </pc:spChg>
      </pc:sldChg>
    </pc:docChg>
  </pc:docChgLst>
  <pc:docChgLst>
    <pc:chgData name="Geneviève Young" userId="S::genevieve.young@newn.cam.ac.uk::83402854-eeef-4b5c-8194-37a182b06ee8" providerId="AD" clId="Web-{0B09C148-BC13-DCCC-1A5B-F045F35E1398}"/>
    <pc:docChg chg="addSld delSld modSld sldOrd">
      <pc:chgData name="Geneviève Young" userId="S::genevieve.young@newn.cam.ac.uk::83402854-eeef-4b5c-8194-37a182b06ee8" providerId="AD" clId="Web-{0B09C148-BC13-DCCC-1A5B-F045F35E1398}" dt="2022-10-17T16:11:12.393" v="982" actId="14100"/>
      <pc:docMkLst>
        <pc:docMk/>
      </pc:docMkLst>
      <pc:sldChg chg="modSp add del">
        <pc:chgData name="Geneviève Young" userId="S::genevieve.young@newn.cam.ac.uk::83402854-eeef-4b5c-8194-37a182b06ee8" providerId="AD" clId="Web-{0B09C148-BC13-DCCC-1A5B-F045F35E1398}" dt="2022-10-17T13:52:50.090" v="270"/>
        <pc:sldMkLst>
          <pc:docMk/>
          <pc:sldMk cId="1745095250" sldId="385"/>
        </pc:sldMkLst>
        <pc:spChg chg="mod">
          <ac:chgData name="Geneviève Young" userId="S::genevieve.young@newn.cam.ac.uk::83402854-eeef-4b5c-8194-37a182b06ee8" providerId="AD" clId="Web-{0B09C148-BC13-DCCC-1A5B-F045F35E1398}" dt="2022-10-17T13:13:20.789" v="51" actId="20577"/>
          <ac:spMkLst>
            <pc:docMk/>
            <pc:sldMk cId="1745095250" sldId="385"/>
            <ac:spMk id="3" creationId="{1B708609-C902-81F8-D4FF-9CCA2E88C255}"/>
          </ac:spMkLst>
        </pc:spChg>
        <pc:spChg chg="mod">
          <ac:chgData name="Geneviève Young" userId="S::genevieve.young@newn.cam.ac.uk::83402854-eeef-4b5c-8194-37a182b06ee8" providerId="AD" clId="Web-{0B09C148-BC13-DCCC-1A5B-F045F35E1398}" dt="2022-10-17T13:15:58.158" v="69" actId="20577"/>
          <ac:spMkLst>
            <pc:docMk/>
            <pc:sldMk cId="1745095250" sldId="385"/>
            <ac:spMk id="4" creationId="{B4A889DD-63A2-95C5-A788-50FFF0ED4B09}"/>
          </ac:spMkLst>
        </pc:spChg>
      </pc:sldChg>
      <pc:sldChg chg="addSp delSp modSp mod setBg setClrOvrMap delCm">
        <pc:chgData name="Geneviève Young" userId="S::genevieve.young@newn.cam.ac.uk::83402854-eeef-4b5c-8194-37a182b06ee8" providerId="AD" clId="Web-{0B09C148-BC13-DCCC-1A5B-F045F35E1398}" dt="2022-10-17T13:37:07.142" v="190"/>
        <pc:sldMkLst>
          <pc:docMk/>
          <pc:sldMk cId="3779531556" sldId="386"/>
        </pc:sldMkLst>
        <pc:spChg chg="add del mod">
          <ac:chgData name="Geneviève Young" userId="S::genevieve.young@newn.cam.ac.uk::83402854-eeef-4b5c-8194-37a182b06ee8" providerId="AD" clId="Web-{0B09C148-BC13-DCCC-1A5B-F045F35E1398}" dt="2022-10-17T13:25:51.522" v="149"/>
          <ac:spMkLst>
            <pc:docMk/>
            <pc:sldMk cId="3779531556" sldId="386"/>
            <ac:spMk id="2" creationId="{EC75502A-A0BB-A826-63E3-9AA12CC513D2}"/>
          </ac:spMkLst>
        </pc:spChg>
        <pc:spChg chg="add del mod">
          <ac:chgData name="Geneviève Young" userId="S::genevieve.young@newn.cam.ac.uk::83402854-eeef-4b5c-8194-37a182b06ee8" providerId="AD" clId="Web-{0B09C148-BC13-DCCC-1A5B-F045F35E1398}" dt="2022-10-17T13:33:45.301" v="158"/>
          <ac:spMkLst>
            <pc:docMk/>
            <pc:sldMk cId="3779531556" sldId="386"/>
            <ac:spMk id="3" creationId="{C7024AE6-8860-33C4-3BF3-5244D624D3E2}"/>
          </ac:spMkLst>
        </pc:spChg>
        <pc:spChg chg="add mod">
          <ac:chgData name="Geneviève Young" userId="S::genevieve.young@newn.cam.ac.uk::83402854-eeef-4b5c-8194-37a182b06ee8" providerId="AD" clId="Web-{0B09C148-BC13-DCCC-1A5B-F045F35E1398}" dt="2022-10-17T13:35:37.730" v="184" actId="20577"/>
          <ac:spMkLst>
            <pc:docMk/>
            <pc:sldMk cId="3779531556" sldId="386"/>
            <ac:spMk id="4" creationId="{19450DA8-8B58-2ADC-9593-35B56529CB95}"/>
          </ac:spMkLst>
        </pc:spChg>
        <pc:spChg chg="add">
          <ac:chgData name="Geneviève Young" userId="S::genevieve.young@newn.cam.ac.uk::83402854-eeef-4b5c-8194-37a182b06ee8" providerId="AD" clId="Web-{0B09C148-BC13-DCCC-1A5B-F045F35E1398}" dt="2022-10-17T13:34:53.431" v="175"/>
          <ac:spMkLst>
            <pc:docMk/>
            <pc:sldMk cId="3779531556" sldId="386"/>
            <ac:spMk id="6" creationId="{18873D23-2DCF-4B31-A009-95721C06E8E1}"/>
          </ac:spMkLst>
        </pc:spChg>
        <pc:spChg chg="add">
          <ac:chgData name="Geneviève Young" userId="S::genevieve.young@newn.cam.ac.uk::83402854-eeef-4b5c-8194-37a182b06ee8" providerId="AD" clId="Web-{0B09C148-BC13-DCCC-1A5B-F045F35E1398}" dt="2022-10-17T13:34:53.431" v="175"/>
          <ac:spMkLst>
            <pc:docMk/>
            <pc:sldMk cId="3779531556" sldId="386"/>
            <ac:spMk id="7" creationId="{C13EF075-D4EF-4929-ADBC-91B27DA19955}"/>
          </ac:spMkLst>
        </pc:spChg>
        <pc:spChg chg="add del">
          <ac:chgData name="Geneviève Young" userId="S::genevieve.young@newn.cam.ac.uk::83402854-eeef-4b5c-8194-37a182b06ee8" providerId="AD" clId="Web-{0B09C148-BC13-DCCC-1A5B-F045F35E1398}" dt="2022-10-17T13:34:48.587" v="174"/>
          <ac:spMkLst>
            <pc:docMk/>
            <pc:sldMk cId="3779531556" sldId="386"/>
            <ac:spMk id="9" creationId="{AD21898E-86C0-4C8A-A76C-DF33E844C87A}"/>
          </ac:spMkLst>
        </pc:spChg>
        <pc:spChg chg="add del">
          <ac:chgData name="Geneviève Young" userId="S::genevieve.young@newn.cam.ac.uk::83402854-eeef-4b5c-8194-37a182b06ee8" providerId="AD" clId="Web-{0B09C148-BC13-DCCC-1A5B-F045F35E1398}" dt="2022-10-17T13:34:48.587" v="174"/>
          <ac:spMkLst>
            <pc:docMk/>
            <pc:sldMk cId="3779531556" sldId="386"/>
            <ac:spMk id="11" creationId="{5C8F04BD-D093-45D0-B54C-50FDB308B4EE}"/>
          </ac:spMkLst>
        </pc:spChg>
        <pc:grpChg chg="add">
          <ac:chgData name="Geneviève Young" userId="S::genevieve.young@newn.cam.ac.uk::83402854-eeef-4b5c-8194-37a182b06ee8" providerId="AD" clId="Web-{0B09C148-BC13-DCCC-1A5B-F045F35E1398}" dt="2022-10-17T13:34:53.431" v="175"/>
          <ac:grpSpMkLst>
            <pc:docMk/>
            <pc:sldMk cId="3779531556" sldId="386"/>
            <ac:grpSpMk id="13" creationId="{DAA26DFA-AAB2-4973-9C17-16D587C7B198}"/>
          </ac:grpSpMkLst>
        </pc:grpChg>
        <pc:picChg chg="add del mod">
          <ac:chgData name="Geneviève Young" userId="S::genevieve.young@newn.cam.ac.uk::83402854-eeef-4b5c-8194-37a182b06ee8" providerId="AD" clId="Web-{0B09C148-BC13-DCCC-1A5B-F045F35E1398}" dt="2022-10-17T13:37:01.923" v="189"/>
          <ac:picMkLst>
            <pc:docMk/>
            <pc:sldMk cId="3779531556" sldId="386"/>
            <ac:picMk id="5" creationId="{770B8472-E496-4075-B2B8-B0DB641BBED6}"/>
          </ac:picMkLst>
        </pc:picChg>
      </pc:sldChg>
      <pc:sldChg chg="addSp delSp modSp delCm">
        <pc:chgData name="Geneviève Young" userId="S::genevieve.young@newn.cam.ac.uk::83402854-eeef-4b5c-8194-37a182b06ee8" providerId="AD" clId="Web-{0B09C148-BC13-DCCC-1A5B-F045F35E1398}" dt="2022-10-17T13:55:43.273" v="322"/>
        <pc:sldMkLst>
          <pc:docMk/>
          <pc:sldMk cId="3591592577" sldId="387"/>
        </pc:sldMkLst>
        <pc:spChg chg="add del mod">
          <ac:chgData name="Geneviève Young" userId="S::genevieve.young@newn.cam.ac.uk::83402854-eeef-4b5c-8194-37a182b06ee8" providerId="AD" clId="Web-{0B09C148-BC13-DCCC-1A5B-F045F35E1398}" dt="2022-10-17T13:38:04.817" v="211"/>
          <ac:spMkLst>
            <pc:docMk/>
            <pc:sldMk cId="3591592577" sldId="387"/>
            <ac:spMk id="2" creationId="{BE864827-3DF6-879A-BDF8-BDEDA3DF5C1B}"/>
          </ac:spMkLst>
        </pc:spChg>
        <pc:picChg chg="mod">
          <ac:chgData name="Geneviève Young" userId="S::genevieve.young@newn.cam.ac.uk::83402854-eeef-4b5c-8194-37a182b06ee8" providerId="AD" clId="Web-{0B09C148-BC13-DCCC-1A5B-F045F35E1398}" dt="2022-10-17T13:55:11.443" v="321" actId="1076"/>
          <ac:picMkLst>
            <pc:docMk/>
            <pc:sldMk cId="3591592577" sldId="387"/>
            <ac:picMk id="3" creationId="{10F99C9C-7F6F-35B2-2585-6C98E1986F9D}"/>
          </ac:picMkLst>
        </pc:picChg>
      </pc:sldChg>
      <pc:sldChg chg="modSp">
        <pc:chgData name="Geneviève Young" userId="S::genevieve.young@newn.cam.ac.uk::83402854-eeef-4b5c-8194-37a182b06ee8" providerId="AD" clId="Web-{0B09C148-BC13-DCCC-1A5B-F045F35E1398}" dt="2022-10-17T14:09:04.040" v="326" actId="1076"/>
        <pc:sldMkLst>
          <pc:docMk/>
          <pc:sldMk cId="2936832640" sldId="389"/>
        </pc:sldMkLst>
        <pc:spChg chg="mod">
          <ac:chgData name="Geneviève Young" userId="S::genevieve.young@newn.cam.ac.uk::83402854-eeef-4b5c-8194-37a182b06ee8" providerId="AD" clId="Web-{0B09C148-BC13-DCCC-1A5B-F045F35E1398}" dt="2022-10-17T14:08:51.071" v="323" actId="1076"/>
          <ac:spMkLst>
            <pc:docMk/>
            <pc:sldMk cId="2936832640" sldId="389"/>
            <ac:spMk id="5" creationId="{A4F740F8-1033-44E2-8596-4860F91DCDD7}"/>
          </ac:spMkLst>
        </pc:spChg>
        <pc:spChg chg="mod">
          <ac:chgData name="Geneviève Young" userId="S::genevieve.young@newn.cam.ac.uk::83402854-eeef-4b5c-8194-37a182b06ee8" providerId="AD" clId="Web-{0B09C148-BC13-DCCC-1A5B-F045F35E1398}" dt="2022-10-17T14:08:57.102" v="324" actId="1076"/>
          <ac:spMkLst>
            <pc:docMk/>
            <pc:sldMk cId="2936832640" sldId="389"/>
            <ac:spMk id="6" creationId="{3E76B91E-7FCA-D267-3769-5396DE686048}"/>
          </ac:spMkLst>
        </pc:spChg>
        <pc:spChg chg="mod">
          <ac:chgData name="Geneviève Young" userId="S::genevieve.young@newn.cam.ac.uk::83402854-eeef-4b5c-8194-37a182b06ee8" providerId="AD" clId="Web-{0B09C148-BC13-DCCC-1A5B-F045F35E1398}" dt="2022-10-17T14:09:04.040" v="326" actId="1076"/>
          <ac:spMkLst>
            <pc:docMk/>
            <pc:sldMk cId="2936832640" sldId="389"/>
            <ac:spMk id="7" creationId="{915EC6AB-474D-BE96-E28C-220541862D1F}"/>
          </ac:spMkLst>
        </pc:spChg>
        <pc:spChg chg="mod">
          <ac:chgData name="Geneviève Young" userId="S::genevieve.young@newn.cam.ac.uk::83402854-eeef-4b5c-8194-37a182b06ee8" providerId="AD" clId="Web-{0B09C148-BC13-DCCC-1A5B-F045F35E1398}" dt="2022-10-17T14:08:59.649" v="325" actId="1076"/>
          <ac:spMkLst>
            <pc:docMk/>
            <pc:sldMk cId="2936832640" sldId="389"/>
            <ac:spMk id="8" creationId="{69192BF3-4AE7-1F91-7199-A46F511BAD8A}"/>
          </ac:spMkLst>
        </pc:spChg>
        <pc:spChg chg="mod">
          <ac:chgData name="Geneviève Young" userId="S::genevieve.young@newn.cam.ac.uk::83402854-eeef-4b5c-8194-37a182b06ee8" providerId="AD" clId="Web-{0B09C148-BC13-DCCC-1A5B-F045F35E1398}" dt="2022-10-17T13:44:26.059" v="216" actId="20577"/>
          <ac:spMkLst>
            <pc:docMk/>
            <pc:sldMk cId="2936832640" sldId="389"/>
            <ac:spMk id="9" creationId="{4A4E6ED3-9865-EF08-05E5-8268AD6DFD1C}"/>
          </ac:spMkLst>
        </pc:spChg>
      </pc:sldChg>
      <pc:sldChg chg="addSp modSp add del">
        <pc:chgData name="Geneviève Young" userId="S::genevieve.young@newn.cam.ac.uk::83402854-eeef-4b5c-8194-37a182b06ee8" providerId="AD" clId="Web-{0B09C148-BC13-DCCC-1A5B-F045F35E1398}" dt="2022-10-17T13:50:27.160" v="269"/>
        <pc:sldMkLst>
          <pc:docMk/>
          <pc:sldMk cId="2391784004" sldId="390"/>
        </pc:sldMkLst>
        <pc:spChg chg="add mod">
          <ac:chgData name="Geneviève Young" userId="S::genevieve.young@newn.cam.ac.uk::83402854-eeef-4b5c-8194-37a182b06ee8" providerId="AD" clId="Web-{0B09C148-BC13-DCCC-1A5B-F045F35E1398}" dt="2022-10-17T13:46:32.786" v="227" actId="20577"/>
          <ac:spMkLst>
            <pc:docMk/>
            <pc:sldMk cId="2391784004" sldId="390"/>
            <ac:spMk id="2" creationId="{95EF9389-34AD-8FD8-18D1-53DDA7F8FA3F}"/>
          </ac:spMkLst>
        </pc:spChg>
      </pc:sldChg>
      <pc:sldChg chg="modSp addAnim delAnim modAnim delCm">
        <pc:chgData name="Geneviève Young" userId="S::genevieve.young@newn.cam.ac.uk::83402854-eeef-4b5c-8194-37a182b06ee8" providerId="AD" clId="Web-{0B09C148-BC13-DCCC-1A5B-F045F35E1398}" dt="2022-10-17T14:53:26.484" v="629"/>
        <pc:sldMkLst>
          <pc:docMk/>
          <pc:sldMk cId="428836127" sldId="393"/>
        </pc:sldMkLst>
        <pc:spChg chg="mod">
          <ac:chgData name="Geneviève Young" userId="S::genevieve.young@newn.cam.ac.uk::83402854-eeef-4b5c-8194-37a182b06ee8" providerId="AD" clId="Web-{0B09C148-BC13-DCCC-1A5B-F045F35E1398}" dt="2022-10-17T14:18:08.261" v="484" actId="1076"/>
          <ac:spMkLst>
            <pc:docMk/>
            <pc:sldMk cId="428836127" sldId="393"/>
            <ac:spMk id="2" creationId="{39D1B45C-8E1B-8F8E-6C13-E8D56B491DE9}"/>
          </ac:spMkLst>
        </pc:spChg>
        <pc:spChg chg="mod">
          <ac:chgData name="Geneviève Young" userId="S::genevieve.young@newn.cam.ac.uk::83402854-eeef-4b5c-8194-37a182b06ee8" providerId="AD" clId="Web-{0B09C148-BC13-DCCC-1A5B-F045F35E1398}" dt="2022-10-17T14:39:25.823" v="617" actId="20577"/>
          <ac:spMkLst>
            <pc:docMk/>
            <pc:sldMk cId="428836127" sldId="393"/>
            <ac:spMk id="3" creationId="{3FBE8B14-3AA7-D994-FF0F-2DAB1B8702C1}"/>
          </ac:spMkLst>
        </pc:spChg>
      </pc:sldChg>
      <pc:sldChg chg="addSp delSp modSp delCm">
        <pc:chgData name="Geneviève Young" userId="S::genevieve.young@newn.cam.ac.uk::83402854-eeef-4b5c-8194-37a182b06ee8" providerId="AD" clId="Web-{0B09C148-BC13-DCCC-1A5B-F045F35E1398}" dt="2022-10-17T14:55:57.806" v="642" actId="20577"/>
        <pc:sldMkLst>
          <pc:docMk/>
          <pc:sldMk cId="4014520036" sldId="394"/>
        </pc:sldMkLst>
        <pc:spChg chg="add del mod">
          <ac:chgData name="Geneviève Young" userId="S::genevieve.young@newn.cam.ac.uk::83402854-eeef-4b5c-8194-37a182b06ee8" providerId="AD" clId="Web-{0B09C148-BC13-DCCC-1A5B-F045F35E1398}" dt="2022-10-17T14:55:04.880" v="635"/>
          <ac:spMkLst>
            <pc:docMk/>
            <pc:sldMk cId="4014520036" sldId="394"/>
            <ac:spMk id="3" creationId="{C40D167A-86D1-3F45-5ACF-703ACD72CE4E}"/>
          </ac:spMkLst>
        </pc:spChg>
        <pc:spChg chg="mod">
          <ac:chgData name="Geneviève Young" userId="S::genevieve.young@newn.cam.ac.uk::83402854-eeef-4b5c-8194-37a182b06ee8" providerId="AD" clId="Web-{0B09C148-BC13-DCCC-1A5B-F045F35E1398}" dt="2022-10-17T14:55:57.806" v="642" actId="20577"/>
          <ac:spMkLst>
            <pc:docMk/>
            <pc:sldMk cId="4014520036" sldId="394"/>
            <ac:spMk id="4" creationId="{81D2C482-3FB2-AADB-449F-28F9EC802129}"/>
          </ac:spMkLst>
        </pc:spChg>
        <pc:spChg chg="mod">
          <ac:chgData name="Geneviève Young" userId="S::genevieve.young@newn.cam.ac.uk::83402854-eeef-4b5c-8194-37a182b06ee8" providerId="AD" clId="Web-{0B09C148-BC13-DCCC-1A5B-F045F35E1398}" dt="2022-10-17T14:55:10.459" v="636" actId="20577"/>
          <ac:spMkLst>
            <pc:docMk/>
            <pc:sldMk cId="4014520036" sldId="394"/>
            <ac:spMk id="5" creationId="{516FB6B6-6D56-67FA-06A4-63E4274794C6}"/>
          </ac:spMkLst>
        </pc:spChg>
      </pc:sldChg>
      <pc:sldChg chg="addSp delSp modSp mod setBg">
        <pc:chgData name="Geneviève Young" userId="S::genevieve.young@newn.cam.ac.uk::83402854-eeef-4b5c-8194-37a182b06ee8" providerId="AD" clId="Web-{0B09C148-BC13-DCCC-1A5B-F045F35E1398}" dt="2022-10-17T15:29:57.148" v="722" actId="1076"/>
        <pc:sldMkLst>
          <pc:docMk/>
          <pc:sldMk cId="2152167381" sldId="395"/>
        </pc:sldMkLst>
        <pc:spChg chg="mod">
          <ac:chgData name="Geneviève Young" userId="S::genevieve.young@newn.cam.ac.uk::83402854-eeef-4b5c-8194-37a182b06ee8" providerId="AD" clId="Web-{0B09C148-BC13-DCCC-1A5B-F045F35E1398}" dt="2022-10-17T15:28:54.395" v="701" actId="20577"/>
          <ac:spMkLst>
            <pc:docMk/>
            <pc:sldMk cId="2152167381" sldId="395"/>
            <ac:spMk id="3" creationId="{1B708609-C902-81F8-D4FF-9CCA2E88C255}"/>
          </ac:spMkLst>
        </pc:spChg>
        <pc:spChg chg="add del mod">
          <ac:chgData name="Geneviève Young" userId="S::genevieve.young@newn.cam.ac.uk::83402854-eeef-4b5c-8194-37a182b06ee8" providerId="AD" clId="Web-{0B09C148-BC13-DCCC-1A5B-F045F35E1398}" dt="2022-10-17T15:28:45.941" v="700" actId="14100"/>
          <ac:spMkLst>
            <pc:docMk/>
            <pc:sldMk cId="2152167381" sldId="395"/>
            <ac:spMk id="4" creationId="{B4A889DD-63A2-95C5-A788-50FFF0ED4B09}"/>
          </ac:spMkLst>
        </pc:spChg>
        <pc:spChg chg="add del">
          <ac:chgData name="Geneviève Young" userId="S::genevieve.young@newn.cam.ac.uk::83402854-eeef-4b5c-8194-37a182b06ee8" providerId="AD" clId="Web-{0B09C148-BC13-DCCC-1A5B-F045F35E1398}" dt="2022-10-17T15:25:52.868" v="673"/>
          <ac:spMkLst>
            <pc:docMk/>
            <pc:sldMk cId="2152167381" sldId="395"/>
            <ac:spMk id="9" creationId="{8CA06CD6-90CA-4C45-856C-6771339E1E22}"/>
          </ac:spMkLst>
        </pc:spChg>
        <pc:spChg chg="add mod">
          <ac:chgData name="Geneviève Young" userId="S::genevieve.young@newn.cam.ac.uk::83402854-eeef-4b5c-8194-37a182b06ee8" providerId="AD" clId="Web-{0B09C148-BC13-DCCC-1A5B-F045F35E1398}" dt="2022-10-17T15:26:59.700" v="680"/>
          <ac:spMkLst>
            <pc:docMk/>
            <pc:sldMk cId="2152167381" sldId="395"/>
            <ac:spMk id="25" creationId="{BE802FE4-708B-10AE-F861-6C0DC3DFA43B}"/>
          </ac:spMkLst>
        </pc:spChg>
        <pc:spChg chg="add mod">
          <ac:chgData name="Geneviève Young" userId="S::genevieve.young@newn.cam.ac.uk::83402854-eeef-4b5c-8194-37a182b06ee8" providerId="AD" clId="Web-{0B09C148-BC13-DCCC-1A5B-F045F35E1398}" dt="2022-10-17T15:28:54.942" v="702"/>
          <ac:spMkLst>
            <pc:docMk/>
            <pc:sldMk cId="2152167381" sldId="395"/>
            <ac:spMk id="27" creationId="{1DA320B8-F6DA-66AF-A8AC-E0027A6CD749}"/>
          </ac:spMkLst>
        </pc:spChg>
        <pc:spChg chg="add mod">
          <ac:chgData name="Geneviève Young" userId="S::genevieve.young@newn.cam.ac.uk::83402854-eeef-4b5c-8194-37a182b06ee8" providerId="AD" clId="Web-{0B09C148-BC13-DCCC-1A5B-F045F35E1398}" dt="2022-10-17T15:29:57.148" v="722" actId="1076"/>
          <ac:spMkLst>
            <pc:docMk/>
            <pc:sldMk cId="2152167381" sldId="395"/>
            <ac:spMk id="28" creationId="{484E1D73-0C58-C88C-E499-D5B6F636F93F}"/>
          </ac:spMkLst>
        </pc:spChg>
        <pc:graphicFrameChg chg="add del">
          <ac:chgData name="Geneviève Young" userId="S::genevieve.young@newn.cam.ac.uk::83402854-eeef-4b5c-8194-37a182b06ee8" providerId="AD" clId="Web-{0B09C148-BC13-DCCC-1A5B-F045F35E1398}" dt="2022-10-17T15:25:24.663" v="669"/>
          <ac:graphicFrameMkLst>
            <pc:docMk/>
            <pc:sldMk cId="2152167381" sldId="395"/>
            <ac:graphicFrameMk id="6" creationId="{FCD0B5D3-AFDC-2D31-C0F5-A90CC8B98625}"/>
          </ac:graphicFrameMkLst>
        </pc:graphicFrameChg>
        <pc:graphicFrameChg chg="add del">
          <ac:chgData name="Geneviève Young" userId="S::genevieve.young@newn.cam.ac.uk::83402854-eeef-4b5c-8194-37a182b06ee8" providerId="AD" clId="Web-{0B09C148-BC13-DCCC-1A5B-F045F35E1398}" dt="2022-10-17T15:25:39.820" v="671"/>
          <ac:graphicFrameMkLst>
            <pc:docMk/>
            <pc:sldMk cId="2152167381" sldId="395"/>
            <ac:graphicFrameMk id="7" creationId="{B24DA0CD-4930-37E3-73D4-CDAEF6B84FE8}"/>
          </ac:graphicFrameMkLst>
        </pc:graphicFrameChg>
        <pc:cxnChg chg="add del">
          <ac:chgData name="Geneviève Young" userId="S::genevieve.young@newn.cam.ac.uk::83402854-eeef-4b5c-8194-37a182b06ee8" providerId="AD" clId="Web-{0B09C148-BC13-DCCC-1A5B-F045F35E1398}" dt="2022-10-17T15:25:52.868" v="673"/>
          <ac:cxnSpMkLst>
            <pc:docMk/>
            <pc:sldMk cId="2152167381" sldId="395"/>
            <ac:cxnSpMk id="11" creationId="{5021601D-2758-4B15-A31C-FDA184C51B3A}"/>
          </ac:cxnSpMkLst>
        </pc:cxnChg>
      </pc:sldChg>
      <pc:sldChg chg="addSp delSp modSp mod setBg">
        <pc:chgData name="Geneviève Young" userId="S::genevieve.young@newn.cam.ac.uk::83402854-eeef-4b5c-8194-37a182b06ee8" providerId="AD" clId="Web-{0B09C148-BC13-DCCC-1A5B-F045F35E1398}" dt="2022-10-17T15:55:47.774" v="868" actId="1076"/>
        <pc:sldMkLst>
          <pc:docMk/>
          <pc:sldMk cId="1885225915" sldId="397"/>
        </pc:sldMkLst>
        <pc:spChg chg="mod">
          <ac:chgData name="Geneviève Young" userId="S::genevieve.young@newn.cam.ac.uk::83402854-eeef-4b5c-8194-37a182b06ee8" providerId="AD" clId="Web-{0B09C148-BC13-DCCC-1A5B-F045F35E1398}" dt="2022-10-17T15:49:57.471" v="851"/>
          <ac:spMkLst>
            <pc:docMk/>
            <pc:sldMk cId="1885225915" sldId="397"/>
            <ac:spMk id="2" creationId="{B348AC68-BE52-43B1-774C-248559D3E0F0}"/>
          </ac:spMkLst>
        </pc:spChg>
        <pc:spChg chg="add del mod">
          <ac:chgData name="Geneviève Young" userId="S::genevieve.young@newn.cam.ac.uk::83402854-eeef-4b5c-8194-37a182b06ee8" providerId="AD" clId="Web-{0B09C148-BC13-DCCC-1A5B-F045F35E1398}" dt="2022-10-17T15:55:47.774" v="868" actId="1076"/>
          <ac:spMkLst>
            <pc:docMk/>
            <pc:sldMk cId="1885225915" sldId="397"/>
            <ac:spMk id="3" creationId="{0F4A8385-F6CD-3AA4-CF2B-B21F3BDD08AB}"/>
          </ac:spMkLst>
        </pc:spChg>
        <pc:spChg chg="add del">
          <ac:chgData name="Geneviève Young" userId="S::genevieve.young@newn.cam.ac.uk::83402854-eeef-4b5c-8194-37a182b06ee8" providerId="AD" clId="Web-{0B09C148-BC13-DCCC-1A5B-F045F35E1398}" dt="2022-10-17T15:49:44.689" v="849"/>
          <ac:spMkLst>
            <pc:docMk/>
            <pc:sldMk cId="1885225915" sldId="397"/>
            <ac:spMk id="9" creationId="{B819A166-7571-4003-A6B8-B62034C3ED30}"/>
          </ac:spMkLst>
        </pc:spChg>
        <pc:spChg chg="add del">
          <ac:chgData name="Geneviève Young" userId="S::genevieve.young@newn.cam.ac.uk::83402854-eeef-4b5c-8194-37a182b06ee8" providerId="AD" clId="Web-{0B09C148-BC13-DCCC-1A5B-F045F35E1398}" dt="2022-10-17T15:49:57.471" v="851"/>
          <ac:spMkLst>
            <pc:docMk/>
            <pc:sldMk cId="1885225915" sldId="397"/>
            <ac:spMk id="11" creationId="{5E107275-3853-46FD-A241-DE4355A42675}"/>
          </ac:spMkLst>
        </pc:spChg>
        <pc:spChg chg="add del">
          <ac:chgData name="Geneviève Young" userId="S::genevieve.young@newn.cam.ac.uk::83402854-eeef-4b5c-8194-37a182b06ee8" providerId="AD" clId="Web-{0B09C148-BC13-DCCC-1A5B-F045F35E1398}" dt="2022-10-17T15:49:57.471" v="851"/>
          <ac:spMkLst>
            <pc:docMk/>
            <pc:sldMk cId="1885225915" sldId="397"/>
            <ac:spMk id="12" creationId="{2E442304-DDBD-4F7B-8017-36BCC863FB40}"/>
          </ac:spMkLst>
        </pc:spChg>
        <pc:graphicFrameChg chg="add del">
          <ac:chgData name="Geneviève Young" userId="S::genevieve.young@newn.cam.ac.uk::83402854-eeef-4b5c-8194-37a182b06ee8" providerId="AD" clId="Web-{0B09C148-BC13-DCCC-1A5B-F045F35E1398}" dt="2022-10-17T15:49:44.689" v="849"/>
          <ac:graphicFrameMkLst>
            <pc:docMk/>
            <pc:sldMk cId="1885225915" sldId="397"/>
            <ac:graphicFrameMk id="5" creationId="{B57D7420-5ADB-E968-2ED9-F6DE5AD685D1}"/>
          </ac:graphicFrameMkLst>
        </pc:graphicFrameChg>
        <pc:graphicFrameChg chg="add del">
          <ac:chgData name="Geneviève Young" userId="S::genevieve.young@newn.cam.ac.uk::83402854-eeef-4b5c-8194-37a182b06ee8" providerId="AD" clId="Web-{0B09C148-BC13-DCCC-1A5B-F045F35E1398}" dt="2022-10-17T15:49:57.471" v="851"/>
          <ac:graphicFrameMkLst>
            <pc:docMk/>
            <pc:sldMk cId="1885225915" sldId="397"/>
            <ac:graphicFrameMk id="13" creationId="{A4889775-B83B-8831-4C49-781B820F6227}"/>
          </ac:graphicFrameMkLst>
        </pc:graphicFrameChg>
      </pc:sldChg>
      <pc:sldChg chg="addSp modSp">
        <pc:chgData name="Geneviève Young" userId="S::genevieve.young@newn.cam.ac.uk::83402854-eeef-4b5c-8194-37a182b06ee8" providerId="AD" clId="Web-{0B09C148-BC13-DCCC-1A5B-F045F35E1398}" dt="2022-10-17T16:11:12.393" v="982" actId="14100"/>
        <pc:sldMkLst>
          <pc:docMk/>
          <pc:sldMk cId="1916585662" sldId="399"/>
        </pc:sldMkLst>
        <pc:spChg chg="mod">
          <ac:chgData name="Geneviève Young" userId="S::genevieve.young@newn.cam.ac.uk::83402854-eeef-4b5c-8194-37a182b06ee8" providerId="AD" clId="Web-{0B09C148-BC13-DCCC-1A5B-F045F35E1398}" dt="2022-10-17T16:09:59.966" v="974" actId="20577"/>
          <ac:spMkLst>
            <pc:docMk/>
            <pc:sldMk cId="1916585662" sldId="399"/>
            <ac:spMk id="3" creationId="{B343486C-EBDF-C9A7-500E-330E2E9006F7}"/>
          </ac:spMkLst>
        </pc:spChg>
        <pc:spChg chg="mod">
          <ac:chgData name="Geneviève Young" userId="S::genevieve.young@newn.cam.ac.uk::83402854-eeef-4b5c-8194-37a182b06ee8" providerId="AD" clId="Web-{0B09C148-BC13-DCCC-1A5B-F045F35E1398}" dt="2022-10-17T16:09:51.778" v="973" actId="20577"/>
          <ac:spMkLst>
            <pc:docMk/>
            <pc:sldMk cId="1916585662" sldId="399"/>
            <ac:spMk id="4" creationId="{9DF1EEC0-97FC-3BBC-B8F0-4BD9B0B0650C}"/>
          </ac:spMkLst>
        </pc:spChg>
        <pc:cxnChg chg="add mod">
          <ac:chgData name="Geneviève Young" userId="S::genevieve.young@newn.cam.ac.uk::83402854-eeef-4b5c-8194-37a182b06ee8" providerId="AD" clId="Web-{0B09C148-BC13-DCCC-1A5B-F045F35E1398}" dt="2022-10-17T16:11:12.393" v="982" actId="14100"/>
          <ac:cxnSpMkLst>
            <pc:docMk/>
            <pc:sldMk cId="1916585662" sldId="399"/>
            <ac:cxnSpMk id="5" creationId="{3B8FC209-44B1-E226-DAA5-02380A280412}"/>
          </ac:cxnSpMkLst>
        </pc:cxnChg>
      </pc:sldChg>
      <pc:sldChg chg="ord">
        <pc:chgData name="Geneviève Young" userId="S::genevieve.young@newn.cam.ac.uk::83402854-eeef-4b5c-8194-37a182b06ee8" providerId="AD" clId="Web-{0B09C148-BC13-DCCC-1A5B-F045F35E1398}" dt="2022-10-17T15:42:56.399" v="731"/>
        <pc:sldMkLst>
          <pc:docMk/>
          <pc:sldMk cId="1764224973" sldId="400"/>
        </pc:sldMkLst>
      </pc:sldChg>
      <pc:sldChg chg="addSp modSp new">
        <pc:chgData name="Geneviève Young" userId="S::genevieve.young@newn.cam.ac.uk::83402854-eeef-4b5c-8194-37a182b06ee8" providerId="AD" clId="Web-{0B09C148-BC13-DCCC-1A5B-F045F35E1398}" dt="2022-10-17T13:54:30.706" v="316" actId="20577"/>
        <pc:sldMkLst>
          <pc:docMk/>
          <pc:sldMk cId="1532054624" sldId="402"/>
        </pc:sldMkLst>
        <pc:spChg chg="mod">
          <ac:chgData name="Geneviève Young" userId="S::genevieve.young@newn.cam.ac.uk::83402854-eeef-4b5c-8194-37a182b06ee8" providerId="AD" clId="Web-{0B09C148-BC13-DCCC-1A5B-F045F35E1398}" dt="2022-10-17T13:15:33.609" v="63" actId="20577"/>
          <ac:spMkLst>
            <pc:docMk/>
            <pc:sldMk cId="1532054624" sldId="402"/>
            <ac:spMk id="2" creationId="{6E78326B-5AD1-A093-1A71-8EE751C8B98D}"/>
          </ac:spMkLst>
        </pc:spChg>
        <pc:spChg chg="mod">
          <ac:chgData name="Geneviève Young" userId="S::genevieve.young@newn.cam.ac.uk::83402854-eeef-4b5c-8194-37a182b06ee8" providerId="AD" clId="Web-{0B09C148-BC13-DCCC-1A5B-F045F35E1398}" dt="2022-10-17T13:54:30.706" v="316" actId="20577"/>
          <ac:spMkLst>
            <pc:docMk/>
            <pc:sldMk cId="1532054624" sldId="402"/>
            <ac:spMk id="3" creationId="{51B7FFA4-814D-68E3-96A4-A08C1DCACA7F}"/>
          </ac:spMkLst>
        </pc:spChg>
        <pc:spChg chg="add mod">
          <ac:chgData name="Geneviève Young" userId="S::genevieve.young@newn.cam.ac.uk::83402854-eeef-4b5c-8194-37a182b06ee8" providerId="AD" clId="Web-{0B09C148-BC13-DCCC-1A5B-F045F35E1398}" dt="2022-10-17T13:21:04.552" v="138" actId="1076"/>
          <ac:spMkLst>
            <pc:docMk/>
            <pc:sldMk cId="1532054624" sldId="402"/>
            <ac:spMk id="5" creationId="{8E6AC461-76F1-2637-F13F-F90F9281465E}"/>
          </ac:spMkLst>
        </pc:spChg>
        <pc:picChg chg="add mod">
          <ac:chgData name="Geneviève Young" userId="S::genevieve.young@newn.cam.ac.uk::83402854-eeef-4b5c-8194-37a182b06ee8" providerId="AD" clId="Web-{0B09C148-BC13-DCCC-1A5B-F045F35E1398}" dt="2022-10-17T13:53:51.141" v="313" actId="1076"/>
          <ac:picMkLst>
            <pc:docMk/>
            <pc:sldMk cId="1532054624" sldId="402"/>
            <ac:picMk id="4" creationId="{EA529D45-6D46-8404-B282-03DFF9B2C794}"/>
          </ac:picMkLst>
        </pc:picChg>
      </pc:sldChg>
      <pc:sldChg chg="addSp modSp new del">
        <pc:chgData name="Geneviève Young" userId="S::genevieve.young@newn.cam.ac.uk::83402854-eeef-4b5c-8194-37a182b06ee8" providerId="AD" clId="Web-{0B09C148-BC13-DCCC-1A5B-F045F35E1398}" dt="2022-10-17T13:50:25.175" v="268"/>
        <pc:sldMkLst>
          <pc:docMk/>
          <pc:sldMk cId="1651220380" sldId="403"/>
        </pc:sldMkLst>
        <pc:spChg chg="mod">
          <ac:chgData name="Geneviève Young" userId="S::genevieve.young@newn.cam.ac.uk::83402854-eeef-4b5c-8194-37a182b06ee8" providerId="AD" clId="Web-{0B09C148-BC13-DCCC-1A5B-F045F35E1398}" dt="2022-10-17T13:46:50.006" v="232" actId="20577"/>
          <ac:spMkLst>
            <pc:docMk/>
            <pc:sldMk cId="1651220380" sldId="403"/>
            <ac:spMk id="2" creationId="{0F5C3DDD-63ED-A1AD-C85B-99187334B820}"/>
          </ac:spMkLst>
        </pc:spChg>
        <pc:spChg chg="add mod">
          <ac:chgData name="Geneviève Young" userId="S::genevieve.young@newn.cam.ac.uk::83402854-eeef-4b5c-8194-37a182b06ee8" providerId="AD" clId="Web-{0B09C148-BC13-DCCC-1A5B-F045F35E1398}" dt="2022-10-17T13:48:16.902" v="251" actId="20577"/>
          <ac:spMkLst>
            <pc:docMk/>
            <pc:sldMk cId="1651220380" sldId="403"/>
            <ac:spMk id="3" creationId="{94656D4D-EE38-FB74-D1E1-9BF0FD4BD73F}"/>
          </ac:spMkLst>
        </pc:spChg>
        <pc:spChg chg="add mod">
          <ac:chgData name="Geneviève Young" userId="S::genevieve.young@newn.cam.ac.uk::83402854-eeef-4b5c-8194-37a182b06ee8" providerId="AD" clId="Web-{0B09C148-BC13-DCCC-1A5B-F045F35E1398}" dt="2022-10-17T13:48:06.167" v="243" actId="1076"/>
          <ac:spMkLst>
            <pc:docMk/>
            <pc:sldMk cId="1651220380" sldId="403"/>
            <ac:spMk id="4" creationId="{E5A0FB9F-746F-7497-1804-8D70080B107B}"/>
          </ac:spMkLst>
        </pc:spChg>
        <pc:spChg chg="add mod">
          <ac:chgData name="Geneviève Young" userId="S::genevieve.young@newn.cam.ac.uk::83402854-eeef-4b5c-8194-37a182b06ee8" providerId="AD" clId="Web-{0B09C148-BC13-DCCC-1A5B-F045F35E1398}" dt="2022-10-17T13:49:43.923" v="257" actId="20577"/>
          <ac:spMkLst>
            <pc:docMk/>
            <pc:sldMk cId="1651220380" sldId="403"/>
            <ac:spMk id="5" creationId="{97F44D22-AF5A-037F-1073-FFF2EBC28293}"/>
          </ac:spMkLst>
        </pc:spChg>
        <pc:spChg chg="add mod">
          <ac:chgData name="Geneviève Young" userId="S::genevieve.young@newn.cam.ac.uk::83402854-eeef-4b5c-8194-37a182b06ee8" providerId="AD" clId="Web-{0B09C148-BC13-DCCC-1A5B-F045F35E1398}" dt="2022-10-17T13:50:17.206" v="267" actId="1076"/>
          <ac:spMkLst>
            <pc:docMk/>
            <pc:sldMk cId="1651220380" sldId="403"/>
            <ac:spMk id="6" creationId="{D2D5CC5D-DB0E-999C-3E26-C3D28745A261}"/>
          </ac:spMkLst>
        </pc:spChg>
      </pc:sldChg>
      <pc:sldChg chg="add del">
        <pc:chgData name="Geneviève Young" userId="S::genevieve.young@newn.cam.ac.uk::83402854-eeef-4b5c-8194-37a182b06ee8" providerId="AD" clId="Web-{0B09C148-BC13-DCCC-1A5B-F045F35E1398}" dt="2022-10-17T13:15:52.611" v="67"/>
        <pc:sldMkLst>
          <pc:docMk/>
          <pc:sldMk cId="1854469478" sldId="403"/>
        </pc:sldMkLst>
      </pc:sldChg>
      <pc:sldChg chg="modSp add del replId">
        <pc:chgData name="Geneviève Young" userId="S::genevieve.young@newn.cam.ac.uk::83402854-eeef-4b5c-8194-37a182b06ee8" providerId="AD" clId="Web-{0B09C148-BC13-DCCC-1A5B-F045F35E1398}" dt="2022-10-17T13:46:01.331" v="222"/>
        <pc:sldMkLst>
          <pc:docMk/>
          <pc:sldMk cId="2062508075" sldId="403"/>
        </pc:sldMkLst>
        <pc:spChg chg="mod">
          <ac:chgData name="Geneviève Young" userId="S::genevieve.young@newn.cam.ac.uk::83402854-eeef-4b5c-8194-37a182b06ee8" providerId="AD" clId="Web-{0B09C148-BC13-DCCC-1A5B-F045F35E1398}" dt="2022-10-17T13:45:55.831" v="220" actId="20577"/>
          <ac:spMkLst>
            <pc:docMk/>
            <pc:sldMk cId="2062508075" sldId="403"/>
            <ac:spMk id="10" creationId="{4E473B0F-35C5-CF50-8A06-B20AC4FA4DC0}"/>
          </ac:spMkLst>
        </pc:spChg>
      </pc:sldChg>
      <pc:sldChg chg="add del">
        <pc:chgData name="Geneviève Young" userId="S::genevieve.young@newn.cam.ac.uk::83402854-eeef-4b5c-8194-37a182b06ee8" providerId="AD" clId="Web-{0B09C148-BC13-DCCC-1A5B-F045F35E1398}" dt="2022-10-17T13:16:06.283" v="71"/>
        <pc:sldMkLst>
          <pc:docMk/>
          <pc:sldMk cId="3284335215" sldId="403"/>
        </pc:sldMkLst>
      </pc:sldChg>
      <pc:sldChg chg="modSp add replId">
        <pc:chgData name="Geneviève Young" userId="S::genevieve.young@newn.cam.ac.uk::83402854-eeef-4b5c-8194-37a182b06ee8" providerId="AD" clId="Web-{0B09C148-BC13-DCCC-1A5B-F045F35E1398}" dt="2022-10-17T15:25:03.615" v="667" actId="20577"/>
        <pc:sldMkLst>
          <pc:docMk/>
          <pc:sldMk cId="3705928271" sldId="403"/>
        </pc:sldMkLst>
        <pc:spChg chg="mod">
          <ac:chgData name="Geneviève Young" userId="S::genevieve.young@newn.cam.ac.uk::83402854-eeef-4b5c-8194-37a182b06ee8" providerId="AD" clId="Web-{0B09C148-BC13-DCCC-1A5B-F045F35E1398}" dt="2022-10-17T15:25:03.615" v="667" actId="20577"/>
          <ac:spMkLst>
            <pc:docMk/>
            <pc:sldMk cId="3705928271" sldId="403"/>
            <ac:spMk id="5" creationId="{516FB6B6-6D56-67FA-06A4-63E4274794C6}"/>
          </ac:spMkLst>
        </pc:spChg>
      </pc:sldChg>
      <pc:sldChg chg="addSp delSp modSp add replId">
        <pc:chgData name="Geneviève Young" userId="S::genevieve.young@newn.cam.ac.uk::83402854-eeef-4b5c-8194-37a182b06ee8" providerId="AD" clId="Web-{0B09C148-BC13-DCCC-1A5B-F045F35E1398}" dt="2022-10-17T15:03:49.209" v="653" actId="1076"/>
        <pc:sldMkLst>
          <pc:docMk/>
          <pc:sldMk cId="1950933159" sldId="404"/>
        </pc:sldMkLst>
        <pc:spChg chg="del mod">
          <ac:chgData name="Geneviève Young" userId="S::genevieve.young@newn.cam.ac.uk::83402854-eeef-4b5c-8194-37a182b06ee8" providerId="AD" clId="Web-{0B09C148-BC13-DCCC-1A5B-F045F35E1398}" dt="2022-10-17T15:00:25.994" v="646"/>
          <ac:spMkLst>
            <pc:docMk/>
            <pc:sldMk cId="1950933159" sldId="404"/>
            <ac:spMk id="5" creationId="{516FB6B6-6D56-67FA-06A4-63E4274794C6}"/>
          </ac:spMkLst>
        </pc:spChg>
        <pc:spChg chg="del mod">
          <ac:chgData name="Geneviève Young" userId="S::genevieve.young@newn.cam.ac.uk::83402854-eeef-4b5c-8194-37a182b06ee8" providerId="AD" clId="Web-{0B09C148-BC13-DCCC-1A5B-F045F35E1398}" dt="2022-10-17T15:00:30.557" v="648"/>
          <ac:spMkLst>
            <pc:docMk/>
            <pc:sldMk cId="1950933159" sldId="404"/>
            <ac:spMk id="6" creationId="{0A81BFEF-7A85-40E1-66D1-EAE93CCB1272}"/>
          </ac:spMkLst>
        </pc:spChg>
        <pc:picChg chg="add mod">
          <ac:chgData name="Geneviève Young" userId="S::genevieve.young@newn.cam.ac.uk::83402854-eeef-4b5c-8194-37a182b06ee8" providerId="AD" clId="Web-{0B09C148-BC13-DCCC-1A5B-F045F35E1398}" dt="2022-10-17T15:03:49.209" v="653" actId="1076"/>
          <ac:picMkLst>
            <pc:docMk/>
            <pc:sldMk cId="1950933159" sldId="404"/>
            <ac:picMk id="3" creationId="{30CF0A34-066B-3D8D-4728-454064BE7BC9}"/>
          </ac:picMkLst>
        </pc:picChg>
      </pc:sldChg>
    </pc:docChg>
  </pc:docChgLst>
  <pc:docChgLst>
    <pc:chgData name="Geneviève Young" userId="S::genevieve.young@newn.cam.ac.uk::83402854-eeef-4b5c-8194-37a182b06ee8" providerId="AD" clId="Web-{569E9181-8096-9A36-D94A-3520AE0C7595}"/>
    <pc:docChg chg="addSld delSld modSld sldOrd">
      <pc:chgData name="Geneviève Young" userId="S::genevieve.young@newn.cam.ac.uk::83402854-eeef-4b5c-8194-37a182b06ee8" providerId="AD" clId="Web-{569E9181-8096-9A36-D94A-3520AE0C7595}" dt="2022-10-13T10:37:06.896" v="1303" actId="20577"/>
      <pc:docMkLst>
        <pc:docMk/>
      </pc:docMkLst>
      <pc:sldChg chg="modSp">
        <pc:chgData name="Geneviève Young" userId="S::genevieve.young@newn.cam.ac.uk::83402854-eeef-4b5c-8194-37a182b06ee8" providerId="AD" clId="Web-{569E9181-8096-9A36-D94A-3520AE0C7595}" dt="2022-10-13T09:19:09.426" v="414" actId="20577"/>
        <pc:sldMkLst>
          <pc:docMk/>
          <pc:sldMk cId="3098866124" sldId="384"/>
        </pc:sldMkLst>
        <pc:spChg chg="mod">
          <ac:chgData name="Geneviève Young" userId="S::genevieve.young@newn.cam.ac.uk::83402854-eeef-4b5c-8194-37a182b06ee8" providerId="AD" clId="Web-{569E9181-8096-9A36-D94A-3520AE0C7595}" dt="2022-10-13T09:19:00.129" v="412" actId="20577"/>
          <ac:spMkLst>
            <pc:docMk/>
            <pc:sldMk cId="3098866124" sldId="384"/>
            <ac:spMk id="7" creationId="{603C3898-D558-DB27-E650-92E17D2838A8}"/>
          </ac:spMkLst>
        </pc:spChg>
        <pc:spChg chg="mod">
          <ac:chgData name="Geneviève Young" userId="S::genevieve.young@newn.cam.ac.uk::83402854-eeef-4b5c-8194-37a182b06ee8" providerId="AD" clId="Web-{569E9181-8096-9A36-D94A-3520AE0C7595}" dt="2022-10-13T09:19:09.426" v="414" actId="20577"/>
          <ac:spMkLst>
            <pc:docMk/>
            <pc:sldMk cId="3098866124" sldId="384"/>
            <ac:spMk id="8" creationId="{1486C15A-73A2-E94F-17B8-4DD58099822A}"/>
          </ac:spMkLst>
        </pc:spChg>
      </pc:sldChg>
      <pc:sldChg chg="del">
        <pc:chgData name="Geneviève Young" userId="S::genevieve.young@newn.cam.ac.uk::83402854-eeef-4b5c-8194-37a182b06ee8" providerId="AD" clId="Web-{569E9181-8096-9A36-D94A-3520AE0C7595}" dt="2022-10-13T08:53:07.485" v="0"/>
        <pc:sldMkLst>
          <pc:docMk/>
          <pc:sldMk cId="2963347164" sldId="391"/>
        </pc:sldMkLst>
      </pc:sldChg>
      <pc:sldChg chg="ord">
        <pc:chgData name="Geneviève Young" userId="S::genevieve.young@newn.cam.ac.uk::83402854-eeef-4b5c-8194-37a182b06ee8" providerId="AD" clId="Web-{569E9181-8096-9A36-D94A-3520AE0C7595}" dt="2022-10-13T08:53:27.720" v="3"/>
        <pc:sldMkLst>
          <pc:docMk/>
          <pc:sldMk cId="2502506965" sldId="392"/>
        </pc:sldMkLst>
      </pc:sldChg>
      <pc:sldChg chg="modSp new addCm">
        <pc:chgData name="Geneviève Young" userId="S::genevieve.young@newn.cam.ac.uk::83402854-eeef-4b5c-8194-37a182b06ee8" providerId="AD" clId="Web-{569E9181-8096-9A36-D94A-3520AE0C7595}" dt="2022-10-13T10:18:21.797" v="1011" actId="20577"/>
        <pc:sldMkLst>
          <pc:docMk/>
          <pc:sldMk cId="428836127" sldId="393"/>
        </pc:sldMkLst>
        <pc:spChg chg="mod">
          <ac:chgData name="Geneviève Young" userId="S::genevieve.young@newn.cam.ac.uk::83402854-eeef-4b5c-8194-37a182b06ee8" providerId="AD" clId="Web-{569E9181-8096-9A36-D94A-3520AE0C7595}" dt="2022-10-13T08:54:49.487" v="40" actId="20577"/>
          <ac:spMkLst>
            <pc:docMk/>
            <pc:sldMk cId="428836127" sldId="393"/>
            <ac:spMk id="2" creationId="{39D1B45C-8E1B-8F8E-6C13-E8D56B491DE9}"/>
          </ac:spMkLst>
        </pc:spChg>
        <pc:spChg chg="mod">
          <ac:chgData name="Geneviève Young" userId="S::genevieve.young@newn.cam.ac.uk::83402854-eeef-4b5c-8194-37a182b06ee8" providerId="AD" clId="Web-{569E9181-8096-9A36-D94A-3520AE0C7595}" dt="2022-10-13T10:18:21.797" v="1011" actId="20577"/>
          <ac:spMkLst>
            <pc:docMk/>
            <pc:sldMk cId="428836127" sldId="393"/>
            <ac:spMk id="3" creationId="{3FBE8B14-3AA7-D994-FF0F-2DAB1B8702C1}"/>
          </ac:spMkLst>
        </pc:spChg>
      </pc:sldChg>
      <pc:sldChg chg="addSp delSp modSp new addCm">
        <pc:chgData name="Geneviève Young" userId="S::genevieve.young@newn.cam.ac.uk::83402854-eeef-4b5c-8194-37a182b06ee8" providerId="AD" clId="Web-{569E9181-8096-9A36-D94A-3520AE0C7595}" dt="2022-10-13T09:11:18.713" v="315"/>
        <pc:sldMkLst>
          <pc:docMk/>
          <pc:sldMk cId="4014520036" sldId="394"/>
        </pc:sldMkLst>
        <pc:spChg chg="mod">
          <ac:chgData name="Geneviève Young" userId="S::genevieve.young@newn.cam.ac.uk::83402854-eeef-4b5c-8194-37a182b06ee8" providerId="AD" clId="Web-{569E9181-8096-9A36-D94A-3520AE0C7595}" dt="2022-10-13T09:03:05.842" v="94" actId="20577"/>
          <ac:spMkLst>
            <pc:docMk/>
            <pc:sldMk cId="4014520036" sldId="394"/>
            <ac:spMk id="2" creationId="{B8EF18E8-C05D-96F2-6722-D5CC5905BF3E}"/>
          </ac:spMkLst>
        </pc:spChg>
        <pc:spChg chg="del">
          <ac:chgData name="Geneviève Young" userId="S::genevieve.young@newn.cam.ac.uk::83402854-eeef-4b5c-8194-37a182b06ee8" providerId="AD" clId="Web-{569E9181-8096-9A36-D94A-3520AE0C7595}" dt="2022-10-13T09:03:08.436" v="95"/>
          <ac:spMkLst>
            <pc:docMk/>
            <pc:sldMk cId="4014520036" sldId="394"/>
            <ac:spMk id="3" creationId="{FC1747EF-65C3-0AD4-6A76-8C2A9D4504DA}"/>
          </ac:spMkLst>
        </pc:spChg>
        <pc:spChg chg="add mod">
          <ac:chgData name="Geneviève Young" userId="S::genevieve.young@newn.cam.ac.uk::83402854-eeef-4b5c-8194-37a182b06ee8" providerId="AD" clId="Web-{569E9181-8096-9A36-D94A-3520AE0C7595}" dt="2022-10-13T09:08:14.193" v="195" actId="20577"/>
          <ac:spMkLst>
            <pc:docMk/>
            <pc:sldMk cId="4014520036" sldId="394"/>
            <ac:spMk id="4" creationId="{81D2C482-3FB2-AADB-449F-28F9EC802129}"/>
          </ac:spMkLst>
        </pc:spChg>
        <pc:spChg chg="add mod">
          <ac:chgData name="Geneviève Young" userId="S::genevieve.young@newn.cam.ac.uk::83402854-eeef-4b5c-8194-37a182b06ee8" providerId="AD" clId="Web-{569E9181-8096-9A36-D94A-3520AE0C7595}" dt="2022-10-13T09:09:16.600" v="265" actId="20577"/>
          <ac:spMkLst>
            <pc:docMk/>
            <pc:sldMk cId="4014520036" sldId="394"/>
            <ac:spMk id="5" creationId="{516FB6B6-6D56-67FA-06A4-63E4274794C6}"/>
          </ac:spMkLst>
        </pc:spChg>
        <pc:spChg chg="add mod">
          <ac:chgData name="Geneviève Young" userId="S::genevieve.young@newn.cam.ac.uk::83402854-eeef-4b5c-8194-37a182b06ee8" providerId="AD" clId="Web-{569E9181-8096-9A36-D94A-3520AE0C7595}" dt="2022-10-13T09:10:41.493" v="314" actId="20577"/>
          <ac:spMkLst>
            <pc:docMk/>
            <pc:sldMk cId="4014520036" sldId="394"/>
            <ac:spMk id="6" creationId="{0A81BFEF-7A85-40E1-66D1-EAE93CCB1272}"/>
          </ac:spMkLst>
        </pc:spChg>
      </pc:sldChg>
      <pc:sldChg chg="new del">
        <pc:chgData name="Geneviève Young" userId="S::genevieve.young@newn.cam.ac.uk::83402854-eeef-4b5c-8194-37a182b06ee8" providerId="AD" clId="Web-{569E9181-8096-9A36-D94A-3520AE0C7595}" dt="2022-10-13T09:12:39.636" v="317"/>
        <pc:sldMkLst>
          <pc:docMk/>
          <pc:sldMk cId="1734618730" sldId="395"/>
        </pc:sldMkLst>
      </pc:sldChg>
      <pc:sldChg chg="modSp add replId">
        <pc:chgData name="Geneviève Young" userId="S::genevieve.young@newn.cam.ac.uk::83402854-eeef-4b5c-8194-37a182b06ee8" providerId="AD" clId="Web-{569E9181-8096-9A36-D94A-3520AE0C7595}" dt="2022-10-13T09:17:44.909" v="403" actId="20577"/>
        <pc:sldMkLst>
          <pc:docMk/>
          <pc:sldMk cId="2152167381" sldId="395"/>
        </pc:sldMkLst>
        <pc:spChg chg="mod">
          <ac:chgData name="Geneviève Young" userId="S::genevieve.young@newn.cam.ac.uk::83402854-eeef-4b5c-8194-37a182b06ee8" providerId="AD" clId="Web-{569E9181-8096-9A36-D94A-3520AE0C7595}" dt="2022-10-13T09:13:13.871" v="323" actId="14100"/>
          <ac:spMkLst>
            <pc:docMk/>
            <pc:sldMk cId="2152167381" sldId="395"/>
            <ac:spMk id="3" creationId="{1B708609-C902-81F8-D4FF-9CCA2E88C255}"/>
          </ac:spMkLst>
        </pc:spChg>
        <pc:spChg chg="mod">
          <ac:chgData name="Geneviève Young" userId="S::genevieve.young@newn.cam.ac.uk::83402854-eeef-4b5c-8194-37a182b06ee8" providerId="AD" clId="Web-{569E9181-8096-9A36-D94A-3520AE0C7595}" dt="2022-10-13T09:17:44.909" v="403" actId="20577"/>
          <ac:spMkLst>
            <pc:docMk/>
            <pc:sldMk cId="2152167381" sldId="395"/>
            <ac:spMk id="4" creationId="{B4A889DD-63A2-95C5-A788-50FFF0ED4B09}"/>
          </ac:spMkLst>
        </pc:spChg>
      </pc:sldChg>
      <pc:sldChg chg="new addCm delCm">
        <pc:chgData name="Geneviève Young" userId="S::genevieve.young@newn.cam.ac.uk::83402854-eeef-4b5c-8194-37a182b06ee8" providerId="AD" clId="Web-{569E9181-8096-9A36-D94A-3520AE0C7595}" dt="2022-10-13T09:18:40.316" v="406"/>
        <pc:sldMkLst>
          <pc:docMk/>
          <pc:sldMk cId="6281297" sldId="396"/>
        </pc:sldMkLst>
      </pc:sldChg>
      <pc:sldChg chg="modSp new">
        <pc:chgData name="Geneviève Young" userId="S::genevieve.young@newn.cam.ac.uk::83402854-eeef-4b5c-8194-37a182b06ee8" providerId="AD" clId="Web-{569E9181-8096-9A36-D94A-3520AE0C7595}" dt="2022-10-13T09:38:15.671" v="656" actId="20577"/>
        <pc:sldMkLst>
          <pc:docMk/>
          <pc:sldMk cId="1885225915" sldId="397"/>
        </pc:sldMkLst>
        <pc:spChg chg="mod">
          <ac:chgData name="Geneviève Young" userId="S::genevieve.young@newn.cam.ac.uk::83402854-eeef-4b5c-8194-37a182b06ee8" providerId="AD" clId="Web-{569E9181-8096-9A36-D94A-3520AE0C7595}" dt="2022-10-13T09:29:00.705" v="419" actId="20577"/>
          <ac:spMkLst>
            <pc:docMk/>
            <pc:sldMk cId="1885225915" sldId="397"/>
            <ac:spMk id="2" creationId="{B348AC68-BE52-43B1-774C-248559D3E0F0}"/>
          </ac:spMkLst>
        </pc:spChg>
        <pc:spChg chg="mod">
          <ac:chgData name="Geneviève Young" userId="S::genevieve.young@newn.cam.ac.uk::83402854-eeef-4b5c-8194-37a182b06ee8" providerId="AD" clId="Web-{569E9181-8096-9A36-D94A-3520AE0C7595}" dt="2022-10-13T09:38:15.671" v="656" actId="20577"/>
          <ac:spMkLst>
            <pc:docMk/>
            <pc:sldMk cId="1885225915" sldId="397"/>
            <ac:spMk id="3" creationId="{0F4A8385-F6CD-3AA4-CF2B-B21F3BDD08AB}"/>
          </ac:spMkLst>
        </pc:spChg>
      </pc:sldChg>
      <pc:sldChg chg="modSp new del">
        <pc:chgData name="Geneviève Young" userId="S::genevieve.young@newn.cam.ac.uk::83402854-eeef-4b5c-8194-37a182b06ee8" providerId="AD" clId="Web-{569E9181-8096-9A36-D94A-3520AE0C7595}" dt="2022-10-13T09:39:26.470" v="657"/>
        <pc:sldMkLst>
          <pc:docMk/>
          <pc:sldMk cId="4279622383" sldId="398"/>
        </pc:sldMkLst>
        <pc:spChg chg="mod">
          <ac:chgData name="Geneviève Young" userId="S::genevieve.young@newn.cam.ac.uk::83402854-eeef-4b5c-8194-37a182b06ee8" providerId="AD" clId="Web-{569E9181-8096-9A36-D94A-3520AE0C7595}" dt="2022-10-13T09:29:17.753" v="426" actId="20577"/>
          <ac:spMkLst>
            <pc:docMk/>
            <pc:sldMk cId="4279622383" sldId="398"/>
            <ac:spMk id="2" creationId="{8D071508-FD60-8D4A-D85A-E769F284C2CD}"/>
          </ac:spMkLst>
        </pc:spChg>
      </pc:sldChg>
      <pc:sldChg chg="modSp new del">
        <pc:chgData name="Geneviève Young" userId="S::genevieve.young@newn.cam.ac.uk::83402854-eeef-4b5c-8194-37a182b06ee8" providerId="AD" clId="Web-{569E9181-8096-9A36-D94A-3520AE0C7595}" dt="2022-10-13T09:29:43.300" v="441"/>
        <pc:sldMkLst>
          <pc:docMk/>
          <pc:sldMk cId="1414219198" sldId="399"/>
        </pc:sldMkLst>
        <pc:spChg chg="mod">
          <ac:chgData name="Geneviève Young" userId="S::genevieve.young@newn.cam.ac.uk::83402854-eeef-4b5c-8194-37a182b06ee8" providerId="AD" clId="Web-{569E9181-8096-9A36-D94A-3520AE0C7595}" dt="2022-10-13T09:29:40.831" v="440" actId="20577"/>
          <ac:spMkLst>
            <pc:docMk/>
            <pc:sldMk cId="1414219198" sldId="399"/>
            <ac:spMk id="2" creationId="{C3FDFC9C-E5F0-D964-E8C9-C887E4FD61EB}"/>
          </ac:spMkLst>
        </pc:spChg>
      </pc:sldChg>
      <pc:sldChg chg="modSp new">
        <pc:chgData name="Geneviève Young" userId="S::genevieve.young@newn.cam.ac.uk::83402854-eeef-4b5c-8194-37a182b06ee8" providerId="AD" clId="Web-{569E9181-8096-9A36-D94A-3520AE0C7595}" dt="2022-10-13T10:37:06.896" v="1303" actId="20577"/>
        <pc:sldMkLst>
          <pc:docMk/>
          <pc:sldMk cId="1916585662" sldId="399"/>
        </pc:sldMkLst>
        <pc:spChg chg="mod">
          <ac:chgData name="Geneviève Young" userId="S::genevieve.young@newn.cam.ac.uk::83402854-eeef-4b5c-8194-37a182b06ee8" providerId="AD" clId="Web-{569E9181-8096-9A36-D94A-3520AE0C7595}" dt="2022-10-13T10:05:49.783" v="991" actId="20577"/>
          <ac:spMkLst>
            <pc:docMk/>
            <pc:sldMk cId="1916585662" sldId="399"/>
            <ac:spMk id="2" creationId="{D0EB9D58-55A3-37BF-CB55-82ED2C34FFD4}"/>
          </ac:spMkLst>
        </pc:spChg>
        <pc:spChg chg="mod">
          <ac:chgData name="Geneviève Young" userId="S::genevieve.young@newn.cam.ac.uk::83402854-eeef-4b5c-8194-37a182b06ee8" providerId="AD" clId="Web-{569E9181-8096-9A36-D94A-3520AE0C7595}" dt="2022-10-13T10:37:06.896" v="1303" actId="20577"/>
          <ac:spMkLst>
            <pc:docMk/>
            <pc:sldMk cId="1916585662" sldId="399"/>
            <ac:spMk id="3" creationId="{B343486C-EBDF-C9A7-500E-330E2E9006F7}"/>
          </ac:spMkLst>
        </pc:spChg>
        <pc:spChg chg="mod">
          <ac:chgData name="Geneviève Young" userId="S::genevieve.young@newn.cam.ac.uk::83402854-eeef-4b5c-8194-37a182b06ee8" providerId="AD" clId="Web-{569E9181-8096-9A36-D94A-3520AE0C7595}" dt="2022-10-13T10:35:57.923" v="1298" actId="1076"/>
          <ac:spMkLst>
            <pc:docMk/>
            <pc:sldMk cId="1916585662" sldId="399"/>
            <ac:spMk id="4" creationId="{9DF1EEC0-97FC-3BBC-B8F0-4BD9B0B0650C}"/>
          </ac:spMkLst>
        </pc:spChg>
      </pc:sldChg>
      <pc:sldChg chg="modSp new">
        <pc:chgData name="Geneviève Young" userId="S::genevieve.young@newn.cam.ac.uk::83402854-eeef-4b5c-8194-37a182b06ee8" providerId="AD" clId="Web-{569E9181-8096-9A36-D94A-3520AE0C7595}" dt="2022-10-13T09:45:33.400" v="894" actId="20577"/>
        <pc:sldMkLst>
          <pc:docMk/>
          <pc:sldMk cId="1764224973" sldId="400"/>
        </pc:sldMkLst>
        <pc:spChg chg="mod">
          <ac:chgData name="Geneviève Young" userId="S::genevieve.young@newn.cam.ac.uk::83402854-eeef-4b5c-8194-37a182b06ee8" providerId="AD" clId="Web-{569E9181-8096-9A36-D94A-3520AE0C7595}" dt="2022-10-13T09:40:04.658" v="665" actId="20577"/>
          <ac:spMkLst>
            <pc:docMk/>
            <pc:sldMk cId="1764224973" sldId="400"/>
            <ac:spMk id="2" creationId="{4A70FD6C-EBE8-9956-8D5B-8D5501BBD175}"/>
          </ac:spMkLst>
        </pc:spChg>
        <pc:spChg chg="mod">
          <ac:chgData name="Geneviève Young" userId="S::genevieve.young@newn.cam.ac.uk::83402854-eeef-4b5c-8194-37a182b06ee8" providerId="AD" clId="Web-{569E9181-8096-9A36-D94A-3520AE0C7595}" dt="2022-10-13T09:45:33.400" v="894" actId="20577"/>
          <ac:spMkLst>
            <pc:docMk/>
            <pc:sldMk cId="1764224973" sldId="400"/>
            <ac:spMk id="3" creationId="{69E7BD0E-E7E8-01D4-2849-06BC942EB793}"/>
          </ac:spMkLst>
        </pc:spChg>
      </pc:sldChg>
      <pc:sldChg chg="modSp new">
        <pc:chgData name="Geneviève Young" userId="S::genevieve.young@newn.cam.ac.uk::83402854-eeef-4b5c-8194-37a182b06ee8" providerId="AD" clId="Web-{569E9181-8096-9A36-D94A-3520AE0C7595}" dt="2022-10-13T10:29:17.008" v="1263" actId="14100"/>
        <pc:sldMkLst>
          <pc:docMk/>
          <pc:sldMk cId="3294571099" sldId="401"/>
        </pc:sldMkLst>
        <pc:spChg chg="mod">
          <ac:chgData name="Geneviève Young" userId="S::genevieve.young@newn.cam.ac.uk::83402854-eeef-4b5c-8194-37a182b06ee8" providerId="AD" clId="Web-{569E9181-8096-9A36-D94A-3520AE0C7595}" dt="2022-10-13T10:29:13.008" v="1262" actId="1076"/>
          <ac:spMkLst>
            <pc:docMk/>
            <pc:sldMk cId="3294571099" sldId="401"/>
            <ac:spMk id="2" creationId="{39AABEA1-485D-E224-3F6B-C089B0A2C534}"/>
          </ac:spMkLst>
        </pc:spChg>
        <pc:spChg chg="mod">
          <ac:chgData name="Geneviève Young" userId="S::genevieve.young@newn.cam.ac.uk::83402854-eeef-4b5c-8194-37a182b06ee8" providerId="AD" clId="Web-{569E9181-8096-9A36-D94A-3520AE0C7595}" dt="2022-10-13T10:29:17.008" v="1263" actId="14100"/>
          <ac:spMkLst>
            <pc:docMk/>
            <pc:sldMk cId="3294571099" sldId="401"/>
            <ac:spMk id="3" creationId="{17326FC6-6D0F-3235-2AD3-D038E0E0B0E3}"/>
          </ac:spMkLst>
        </pc:spChg>
      </pc:sldChg>
    </pc:docChg>
  </pc:docChgLst>
  <pc:docChgLst>
    <pc:chgData name="Geneviève Young" userId="83402854-eeef-4b5c-8194-37a182b06ee8" providerId="ADAL" clId="{51112C44-F0E6-404F-BED4-2619187E82E8}"/>
    <pc:docChg chg="custSel addSld delSld modSld">
      <pc:chgData name="Geneviève Young" userId="83402854-eeef-4b5c-8194-37a182b06ee8" providerId="ADAL" clId="{51112C44-F0E6-404F-BED4-2619187E82E8}" dt="2022-10-10T16:08:39.450" v="269" actId="20577"/>
      <pc:docMkLst>
        <pc:docMk/>
      </pc:docMkLst>
      <pc:sldChg chg="modSp del mod">
        <pc:chgData name="Geneviève Young" userId="83402854-eeef-4b5c-8194-37a182b06ee8" providerId="ADAL" clId="{51112C44-F0E6-404F-BED4-2619187E82E8}" dt="2022-10-10T16:08:26.093" v="259" actId="47"/>
        <pc:sldMkLst>
          <pc:docMk/>
          <pc:sldMk cId="4199195249" sldId="256"/>
        </pc:sldMkLst>
        <pc:spChg chg="mod">
          <ac:chgData name="Geneviève Young" userId="83402854-eeef-4b5c-8194-37a182b06ee8" providerId="ADAL" clId="{51112C44-F0E6-404F-BED4-2619187E82E8}" dt="2022-10-10T16:02:49.091" v="51" actId="20577"/>
          <ac:spMkLst>
            <pc:docMk/>
            <pc:sldMk cId="4199195249" sldId="256"/>
            <ac:spMk id="2" creationId="{9CF6B35F-8F15-93BC-BC25-8BCD8D36107A}"/>
          </ac:spMkLst>
        </pc:spChg>
        <pc:spChg chg="mod">
          <ac:chgData name="Geneviève Young" userId="83402854-eeef-4b5c-8194-37a182b06ee8" providerId="ADAL" clId="{51112C44-F0E6-404F-BED4-2619187E82E8}" dt="2022-10-10T16:03:30.927" v="192" actId="20577"/>
          <ac:spMkLst>
            <pc:docMk/>
            <pc:sldMk cId="4199195249" sldId="256"/>
            <ac:spMk id="3" creationId="{2CE47ADA-94C1-FE5D-64CC-767583B0D225}"/>
          </ac:spMkLst>
        </pc:spChg>
      </pc:sldChg>
      <pc:sldChg chg="modSp add del mod">
        <pc:chgData name="Geneviève Young" userId="83402854-eeef-4b5c-8194-37a182b06ee8" providerId="ADAL" clId="{51112C44-F0E6-404F-BED4-2619187E82E8}" dt="2022-10-10T16:08:21.965" v="258" actId="20577"/>
        <pc:sldMkLst>
          <pc:docMk/>
          <pc:sldMk cId="1335577575" sldId="383"/>
        </pc:sldMkLst>
        <pc:spChg chg="mod">
          <ac:chgData name="Geneviève Young" userId="83402854-eeef-4b5c-8194-37a182b06ee8" providerId="ADAL" clId="{51112C44-F0E6-404F-BED4-2619187E82E8}" dt="2022-10-10T16:07:57.381" v="208" actId="1076"/>
          <ac:spMkLst>
            <pc:docMk/>
            <pc:sldMk cId="1335577575" sldId="383"/>
            <ac:spMk id="2" creationId="{A4C4DA3A-5EFA-12D6-C00D-B7614C6BD2F8}"/>
          </ac:spMkLst>
        </pc:spChg>
        <pc:spChg chg="mod">
          <ac:chgData name="Geneviève Young" userId="83402854-eeef-4b5c-8194-37a182b06ee8" providerId="ADAL" clId="{51112C44-F0E6-404F-BED4-2619187E82E8}" dt="2022-10-10T16:08:21.965" v="258" actId="20577"/>
          <ac:spMkLst>
            <pc:docMk/>
            <pc:sldMk cId="1335577575" sldId="383"/>
            <ac:spMk id="3" creationId="{F524F2C7-6439-04F4-C9D6-2DEFB6861BE8}"/>
          </ac:spMkLst>
        </pc:spChg>
        <pc:spChg chg="mod">
          <ac:chgData name="Geneviève Young" userId="83402854-eeef-4b5c-8194-37a182b06ee8" providerId="ADAL" clId="{51112C44-F0E6-404F-BED4-2619187E82E8}" dt="2022-10-10T16:07:51.250" v="207" actId="1076"/>
          <ac:spMkLst>
            <pc:docMk/>
            <pc:sldMk cId="1335577575" sldId="383"/>
            <ac:spMk id="4" creationId="{84D8004E-86DD-0DE7-13AC-4AF935413157}"/>
          </ac:spMkLst>
        </pc:spChg>
      </pc:sldChg>
      <pc:sldChg chg="modSp add del mod">
        <pc:chgData name="Geneviève Young" userId="83402854-eeef-4b5c-8194-37a182b06ee8" providerId="ADAL" clId="{51112C44-F0E6-404F-BED4-2619187E82E8}" dt="2022-10-10T16:06:43.483" v="200" actId="47"/>
        <pc:sldMkLst>
          <pc:docMk/>
          <pc:sldMk cId="1021666147" sldId="384"/>
        </pc:sldMkLst>
        <pc:spChg chg="mod">
          <ac:chgData name="Geneviève Young" userId="83402854-eeef-4b5c-8194-37a182b06ee8" providerId="ADAL" clId="{51112C44-F0E6-404F-BED4-2619187E82E8}" dt="2022-10-10T16:06:40.820" v="199" actId="27636"/>
          <ac:spMkLst>
            <pc:docMk/>
            <pc:sldMk cId="1021666147" sldId="384"/>
            <ac:spMk id="3" creationId="{5EF738F0-3C67-5E3C-DACE-E83AFFD291BC}"/>
          </ac:spMkLst>
        </pc:spChg>
      </pc:sldChg>
      <pc:sldChg chg="modSp new mod">
        <pc:chgData name="Geneviève Young" userId="83402854-eeef-4b5c-8194-37a182b06ee8" providerId="ADAL" clId="{51112C44-F0E6-404F-BED4-2619187E82E8}" dt="2022-10-10T16:08:39.450" v="269" actId="20577"/>
        <pc:sldMkLst>
          <pc:docMk/>
          <pc:sldMk cId="3098866124" sldId="384"/>
        </pc:sldMkLst>
        <pc:spChg chg="mod">
          <ac:chgData name="Geneviève Young" userId="83402854-eeef-4b5c-8194-37a182b06ee8" providerId="ADAL" clId="{51112C44-F0E6-404F-BED4-2619187E82E8}" dt="2022-10-10T16:08:39.450" v="269" actId="20577"/>
          <ac:spMkLst>
            <pc:docMk/>
            <pc:sldMk cId="3098866124" sldId="384"/>
            <ac:spMk id="2" creationId="{FB14466C-066F-59DB-9CEC-9C960175F3AC}"/>
          </ac:spMkLst>
        </pc:spChg>
      </pc:sldChg>
      <pc:sldMasterChg chg="delSldLayout">
        <pc:chgData name="Geneviève Young" userId="83402854-eeef-4b5c-8194-37a182b06ee8" providerId="ADAL" clId="{51112C44-F0E6-404F-BED4-2619187E82E8}" dt="2022-10-10T16:06:43.483" v="200" actId="47"/>
        <pc:sldMasterMkLst>
          <pc:docMk/>
          <pc:sldMasterMk cId="921846064" sldId="2147483648"/>
        </pc:sldMasterMkLst>
        <pc:sldLayoutChg chg="del">
          <pc:chgData name="Geneviève Young" userId="83402854-eeef-4b5c-8194-37a182b06ee8" providerId="ADAL" clId="{51112C44-F0E6-404F-BED4-2619187E82E8}" dt="2022-10-10T16:06:12.854" v="195" actId="47"/>
          <pc:sldLayoutMkLst>
            <pc:docMk/>
            <pc:sldMasterMk cId="921846064" sldId="2147483648"/>
            <pc:sldLayoutMk cId="392728968" sldId="2147483660"/>
          </pc:sldLayoutMkLst>
        </pc:sldLayoutChg>
        <pc:sldLayoutChg chg="del">
          <pc:chgData name="Geneviève Young" userId="83402854-eeef-4b5c-8194-37a182b06ee8" providerId="ADAL" clId="{51112C44-F0E6-404F-BED4-2619187E82E8}" dt="2022-10-10T16:06:43.483" v="200" actId="47"/>
          <pc:sldLayoutMkLst>
            <pc:docMk/>
            <pc:sldMasterMk cId="921846064" sldId="2147483648"/>
            <pc:sldLayoutMk cId="772026797" sldId="2147483661"/>
          </pc:sldLayoutMkLst>
        </pc:sldLayoutChg>
      </pc:sldMasterChg>
    </pc:docChg>
  </pc:docChgLst>
  <pc:docChgLst>
    <pc:chgData name="Geneviève Young" userId="83402854-eeef-4b5c-8194-37a182b06ee8" providerId="ADAL" clId="{B08B89C3-79E6-40B3-A815-40408E3AB1DD}"/>
    <pc:docChg chg="undo redo custSel addSld delSld modSld sldOrd">
      <pc:chgData name="Geneviève Young" userId="83402854-eeef-4b5c-8194-37a182b06ee8" providerId="ADAL" clId="{B08B89C3-79E6-40B3-A815-40408E3AB1DD}" dt="2022-10-26T09:39:43.669" v="577" actId="20577"/>
      <pc:docMkLst>
        <pc:docMk/>
      </pc:docMkLst>
      <pc:sldChg chg="delSp modSp del mod modTransition">
        <pc:chgData name="Geneviève Young" userId="83402854-eeef-4b5c-8194-37a182b06ee8" providerId="ADAL" clId="{B08B89C3-79E6-40B3-A815-40408E3AB1DD}" dt="2022-10-26T09:10:16.484" v="330" actId="47"/>
        <pc:sldMkLst>
          <pc:docMk/>
          <pc:sldMk cId="3359030315" sldId="256"/>
        </pc:sldMkLst>
        <pc:spChg chg="mod">
          <ac:chgData name="Geneviève Young" userId="83402854-eeef-4b5c-8194-37a182b06ee8" providerId="ADAL" clId="{B08B89C3-79E6-40B3-A815-40408E3AB1DD}" dt="2022-10-24T12:26:33.426" v="271" actId="1076"/>
          <ac:spMkLst>
            <pc:docMk/>
            <pc:sldMk cId="3359030315" sldId="256"/>
            <ac:spMk id="4" creationId="{5F469DA8-7985-1EF2-2A53-1EC0FE27B8D2}"/>
          </ac:spMkLst>
        </pc:spChg>
        <pc:picChg chg="del">
          <ac:chgData name="Geneviève Young" userId="83402854-eeef-4b5c-8194-37a182b06ee8" providerId="ADAL" clId="{B08B89C3-79E6-40B3-A815-40408E3AB1DD}" dt="2022-10-24T12:26:27.892" v="270" actId="478"/>
          <ac:picMkLst>
            <pc:docMk/>
            <pc:sldMk cId="3359030315" sldId="256"/>
            <ac:picMk id="1028" creationId="{783E689C-7646-ACED-C31A-621A98ED9E60}"/>
          </ac:picMkLst>
        </pc:picChg>
      </pc:sldChg>
      <pc:sldChg chg="del modTransition">
        <pc:chgData name="Geneviève Young" userId="83402854-eeef-4b5c-8194-37a182b06ee8" providerId="ADAL" clId="{B08B89C3-79E6-40B3-A815-40408E3AB1DD}" dt="2022-10-26T09:10:17.530" v="331" actId="47"/>
        <pc:sldMkLst>
          <pc:docMk/>
          <pc:sldMk cId="1396327767" sldId="257"/>
        </pc:sldMkLst>
      </pc:sldChg>
      <pc:sldChg chg="add del">
        <pc:chgData name="Geneviève Young" userId="83402854-eeef-4b5c-8194-37a182b06ee8" providerId="ADAL" clId="{B08B89C3-79E6-40B3-A815-40408E3AB1DD}" dt="2022-10-26T09:10:31.497" v="332" actId="47"/>
        <pc:sldMkLst>
          <pc:docMk/>
          <pc:sldMk cId="2243857247" sldId="260"/>
        </pc:sldMkLst>
      </pc:sldChg>
      <pc:sldChg chg="del modTransition">
        <pc:chgData name="Geneviève Young" userId="83402854-eeef-4b5c-8194-37a182b06ee8" providerId="ADAL" clId="{B08B89C3-79E6-40B3-A815-40408E3AB1DD}" dt="2022-10-26T09:10:31.497" v="332" actId="47"/>
        <pc:sldMkLst>
          <pc:docMk/>
          <pc:sldMk cId="2273470708" sldId="261"/>
        </pc:sldMkLst>
      </pc:sldChg>
      <pc:sldChg chg="del modTransition">
        <pc:chgData name="Geneviève Young" userId="83402854-eeef-4b5c-8194-37a182b06ee8" providerId="ADAL" clId="{B08B89C3-79E6-40B3-A815-40408E3AB1DD}" dt="2022-10-26T09:10:31.497" v="332" actId="47"/>
        <pc:sldMkLst>
          <pc:docMk/>
          <pc:sldMk cId="2104479620" sldId="262"/>
        </pc:sldMkLst>
      </pc:sldChg>
      <pc:sldChg chg="del modTransition">
        <pc:chgData name="Geneviève Young" userId="83402854-eeef-4b5c-8194-37a182b06ee8" providerId="ADAL" clId="{B08B89C3-79E6-40B3-A815-40408E3AB1DD}" dt="2022-10-26T09:10:31.497" v="332" actId="47"/>
        <pc:sldMkLst>
          <pc:docMk/>
          <pc:sldMk cId="3058269183" sldId="263"/>
        </pc:sldMkLst>
      </pc:sldChg>
      <pc:sldChg chg="modSp add del mod">
        <pc:chgData name="Geneviève Young" userId="83402854-eeef-4b5c-8194-37a182b06ee8" providerId="ADAL" clId="{B08B89C3-79E6-40B3-A815-40408E3AB1DD}" dt="2022-10-26T09:23:41.494" v="333" actId="47"/>
        <pc:sldMkLst>
          <pc:docMk/>
          <pc:sldMk cId="299068573" sldId="264"/>
        </pc:sldMkLst>
        <pc:spChg chg="mod">
          <ac:chgData name="Geneviève Young" userId="83402854-eeef-4b5c-8194-37a182b06ee8" providerId="ADAL" clId="{B08B89C3-79E6-40B3-A815-40408E3AB1DD}" dt="2022-10-25T14:37:23.069" v="326"/>
          <ac:spMkLst>
            <pc:docMk/>
            <pc:sldMk cId="299068573" sldId="264"/>
            <ac:spMk id="5" creationId="{0833F8C6-9F2E-A64F-AE7C-D346ED8275DA}"/>
          </ac:spMkLst>
        </pc:spChg>
        <pc:spChg chg="mod">
          <ac:chgData name="Geneviève Young" userId="83402854-eeef-4b5c-8194-37a182b06ee8" providerId="ADAL" clId="{B08B89C3-79E6-40B3-A815-40408E3AB1DD}" dt="2022-10-25T14:37:13.045" v="314" actId="207"/>
          <ac:spMkLst>
            <pc:docMk/>
            <pc:sldMk cId="299068573" sldId="264"/>
            <ac:spMk id="9" creationId="{0633E5C2-9FC7-8C49-94DE-6BAC504CDF04}"/>
          </ac:spMkLst>
        </pc:spChg>
      </pc:sldChg>
      <pc:sldChg chg="modSp add del">
        <pc:chgData name="Geneviève Young" userId="83402854-eeef-4b5c-8194-37a182b06ee8" providerId="ADAL" clId="{B08B89C3-79E6-40B3-A815-40408E3AB1DD}" dt="2022-10-25T14:37:23.103" v="327"/>
        <pc:sldMkLst>
          <pc:docMk/>
          <pc:sldMk cId="1703602912" sldId="274"/>
        </pc:sldMkLst>
        <pc:spChg chg="mod">
          <ac:chgData name="Geneviève Young" userId="83402854-eeef-4b5c-8194-37a182b06ee8" providerId="ADAL" clId="{B08B89C3-79E6-40B3-A815-40408E3AB1DD}" dt="2022-10-25T14:37:20.034" v="317"/>
          <ac:spMkLst>
            <pc:docMk/>
            <pc:sldMk cId="1703602912" sldId="274"/>
            <ac:spMk id="4" creationId="{878DFFF8-E3ED-834A-890D-5F178A79F274}"/>
          </ac:spMkLst>
        </pc:spChg>
        <pc:spChg chg="mod">
          <ac:chgData name="Geneviève Young" userId="83402854-eeef-4b5c-8194-37a182b06ee8" providerId="ADAL" clId="{B08B89C3-79E6-40B3-A815-40408E3AB1DD}" dt="2022-10-25T14:37:20.034" v="317"/>
          <ac:spMkLst>
            <pc:docMk/>
            <pc:sldMk cId="1703602912" sldId="274"/>
            <ac:spMk id="5" creationId="{9FF578C4-1101-D54E-8B4D-C6490B010ADC}"/>
          </ac:spMkLst>
        </pc:spChg>
      </pc:sldChg>
      <pc:sldChg chg="modSp add del">
        <pc:chgData name="Geneviève Young" userId="83402854-eeef-4b5c-8194-37a182b06ee8" providerId="ADAL" clId="{B08B89C3-79E6-40B3-A815-40408E3AB1DD}" dt="2022-10-26T09:07:47.174" v="328" actId="47"/>
        <pc:sldMkLst>
          <pc:docMk/>
          <pc:sldMk cId="3881765544" sldId="359"/>
        </pc:sldMkLst>
        <pc:spChg chg="mod">
          <ac:chgData name="Geneviève Young" userId="83402854-eeef-4b5c-8194-37a182b06ee8" providerId="ADAL" clId="{B08B89C3-79E6-40B3-A815-40408E3AB1DD}" dt="2022-10-25T14:37:20.034" v="317"/>
          <ac:spMkLst>
            <pc:docMk/>
            <pc:sldMk cId="3881765544" sldId="359"/>
            <ac:spMk id="2" creationId="{62EF04BE-095C-8A2F-53A1-A520FFDF3BD3}"/>
          </ac:spMkLst>
        </pc:spChg>
        <pc:spChg chg="mod">
          <ac:chgData name="Geneviève Young" userId="83402854-eeef-4b5c-8194-37a182b06ee8" providerId="ADAL" clId="{B08B89C3-79E6-40B3-A815-40408E3AB1DD}" dt="2022-10-25T14:37:20.034" v="317"/>
          <ac:spMkLst>
            <pc:docMk/>
            <pc:sldMk cId="3881765544" sldId="359"/>
            <ac:spMk id="3" creationId="{8195E97D-8C61-092D-56AE-48F847072803}"/>
          </ac:spMkLst>
        </pc:spChg>
        <pc:spChg chg="mod">
          <ac:chgData name="Geneviève Young" userId="83402854-eeef-4b5c-8194-37a182b06ee8" providerId="ADAL" clId="{B08B89C3-79E6-40B3-A815-40408E3AB1DD}" dt="2022-10-25T14:37:20.034" v="317"/>
          <ac:spMkLst>
            <pc:docMk/>
            <pc:sldMk cId="3881765544" sldId="359"/>
            <ac:spMk id="4" creationId="{645B9DE9-8D36-191F-5BE5-BF12853E2EC6}"/>
          </ac:spMkLst>
        </pc:spChg>
      </pc:sldChg>
      <pc:sldChg chg="modSp add del mod">
        <pc:chgData name="Geneviève Young" userId="83402854-eeef-4b5c-8194-37a182b06ee8" providerId="ADAL" clId="{B08B89C3-79E6-40B3-A815-40408E3AB1DD}" dt="2022-10-26T09:07:54.585" v="329" actId="47"/>
        <pc:sldMkLst>
          <pc:docMk/>
          <pc:sldMk cId="2278109436" sldId="362"/>
        </pc:sldMkLst>
        <pc:spChg chg="mod">
          <ac:chgData name="Geneviève Young" userId="83402854-eeef-4b5c-8194-37a182b06ee8" providerId="ADAL" clId="{B08B89C3-79E6-40B3-A815-40408E3AB1DD}" dt="2022-10-25T14:37:20.034" v="317"/>
          <ac:spMkLst>
            <pc:docMk/>
            <pc:sldMk cId="2278109436" sldId="362"/>
            <ac:spMk id="5" creationId="{448AA49E-7815-CAA7-0675-A7BC735AE25E}"/>
          </ac:spMkLst>
        </pc:spChg>
        <pc:spChg chg="mod">
          <ac:chgData name="Geneviève Young" userId="83402854-eeef-4b5c-8194-37a182b06ee8" providerId="ADAL" clId="{B08B89C3-79E6-40B3-A815-40408E3AB1DD}" dt="2022-10-25T14:37:23.069" v="326"/>
          <ac:spMkLst>
            <pc:docMk/>
            <pc:sldMk cId="2278109436" sldId="362"/>
            <ac:spMk id="6" creationId="{9D633998-F751-D98B-F445-7A6182373606}"/>
          </ac:spMkLst>
        </pc:spChg>
      </pc:sldChg>
      <pc:sldChg chg="modSp add del modNotesTx">
        <pc:chgData name="Geneviève Young" userId="83402854-eeef-4b5c-8194-37a182b06ee8" providerId="ADAL" clId="{B08B89C3-79E6-40B3-A815-40408E3AB1DD}" dt="2022-10-26T09:24:01.907" v="335" actId="20577"/>
        <pc:sldMkLst>
          <pc:docMk/>
          <pc:sldMk cId="2169377866" sldId="363"/>
        </pc:sldMkLst>
        <pc:spChg chg="mod">
          <ac:chgData name="Geneviève Young" userId="83402854-eeef-4b5c-8194-37a182b06ee8" providerId="ADAL" clId="{B08B89C3-79E6-40B3-A815-40408E3AB1DD}" dt="2022-10-25T14:37:20.034" v="317"/>
          <ac:spMkLst>
            <pc:docMk/>
            <pc:sldMk cId="2169377866" sldId="363"/>
            <ac:spMk id="4" creationId="{C825D016-8E8D-6CD2-43F9-CA90F6456376}"/>
          </ac:spMkLst>
        </pc:spChg>
      </pc:sldChg>
      <pc:sldChg chg="modSp add del">
        <pc:chgData name="Geneviève Young" userId="83402854-eeef-4b5c-8194-37a182b06ee8" providerId="ADAL" clId="{B08B89C3-79E6-40B3-A815-40408E3AB1DD}" dt="2022-10-26T09:23:51.944" v="334" actId="47"/>
        <pc:sldMkLst>
          <pc:docMk/>
          <pc:sldMk cId="1916474931" sldId="365"/>
        </pc:sldMkLst>
        <pc:spChg chg="mod">
          <ac:chgData name="Geneviève Young" userId="83402854-eeef-4b5c-8194-37a182b06ee8" providerId="ADAL" clId="{B08B89C3-79E6-40B3-A815-40408E3AB1DD}" dt="2022-10-25T14:37:20.034" v="317"/>
          <ac:spMkLst>
            <pc:docMk/>
            <pc:sldMk cId="1916474931" sldId="365"/>
            <ac:spMk id="3" creationId="{FF8C6009-E806-46DD-A26E-466C48E3961E}"/>
          </ac:spMkLst>
        </pc:spChg>
      </pc:sldChg>
      <pc:sldChg chg="modSp add del">
        <pc:chgData name="Geneviève Young" userId="83402854-eeef-4b5c-8194-37a182b06ee8" providerId="ADAL" clId="{B08B89C3-79E6-40B3-A815-40408E3AB1DD}" dt="2022-10-25T14:37:23.103" v="327"/>
        <pc:sldMkLst>
          <pc:docMk/>
          <pc:sldMk cId="132992889" sldId="366"/>
        </pc:sldMkLst>
        <pc:spChg chg="mod">
          <ac:chgData name="Geneviève Young" userId="83402854-eeef-4b5c-8194-37a182b06ee8" providerId="ADAL" clId="{B08B89C3-79E6-40B3-A815-40408E3AB1DD}" dt="2022-10-25T14:37:20.034" v="317"/>
          <ac:spMkLst>
            <pc:docMk/>
            <pc:sldMk cId="132992889" sldId="366"/>
            <ac:spMk id="2" creationId="{2376925F-7C9A-E243-8D0B-707CB60CEB4E}"/>
          </ac:spMkLst>
        </pc:spChg>
        <pc:spChg chg="mod">
          <ac:chgData name="Geneviève Young" userId="83402854-eeef-4b5c-8194-37a182b06ee8" providerId="ADAL" clId="{B08B89C3-79E6-40B3-A815-40408E3AB1DD}" dt="2022-10-25T14:37:20.034" v="317"/>
          <ac:spMkLst>
            <pc:docMk/>
            <pc:sldMk cId="132992889" sldId="366"/>
            <ac:spMk id="3" creationId="{87C1D02A-D32F-C949-AE40-1692DFB1E092}"/>
          </ac:spMkLst>
        </pc:spChg>
        <pc:spChg chg="mod">
          <ac:chgData name="Geneviève Young" userId="83402854-eeef-4b5c-8194-37a182b06ee8" providerId="ADAL" clId="{B08B89C3-79E6-40B3-A815-40408E3AB1DD}" dt="2022-10-25T14:37:20.034" v="317"/>
          <ac:spMkLst>
            <pc:docMk/>
            <pc:sldMk cId="132992889" sldId="366"/>
            <ac:spMk id="4" creationId="{5D0736A9-A09F-804C-9969-4D91700D0884}"/>
          </ac:spMkLst>
        </pc:spChg>
      </pc:sldChg>
      <pc:sldChg chg="modSp add del">
        <pc:chgData name="Geneviève Young" userId="83402854-eeef-4b5c-8194-37a182b06ee8" providerId="ADAL" clId="{B08B89C3-79E6-40B3-A815-40408E3AB1DD}" dt="2022-10-25T14:37:23.103" v="327"/>
        <pc:sldMkLst>
          <pc:docMk/>
          <pc:sldMk cId="1944358022" sldId="367"/>
        </pc:sldMkLst>
        <pc:spChg chg="mod">
          <ac:chgData name="Geneviève Young" userId="83402854-eeef-4b5c-8194-37a182b06ee8" providerId="ADAL" clId="{B08B89C3-79E6-40B3-A815-40408E3AB1DD}" dt="2022-10-25T14:37:20.034" v="317"/>
          <ac:spMkLst>
            <pc:docMk/>
            <pc:sldMk cId="1944358022" sldId="367"/>
            <ac:spMk id="2" creationId="{2376925F-7C9A-E243-8D0B-707CB60CEB4E}"/>
          </ac:spMkLst>
        </pc:spChg>
        <pc:spChg chg="mod">
          <ac:chgData name="Geneviève Young" userId="83402854-eeef-4b5c-8194-37a182b06ee8" providerId="ADAL" clId="{B08B89C3-79E6-40B3-A815-40408E3AB1DD}" dt="2022-10-25T14:37:20.034" v="317"/>
          <ac:spMkLst>
            <pc:docMk/>
            <pc:sldMk cId="1944358022" sldId="367"/>
            <ac:spMk id="3" creationId="{87C1D02A-D32F-C949-AE40-1692DFB1E092}"/>
          </ac:spMkLst>
        </pc:spChg>
        <pc:spChg chg="mod">
          <ac:chgData name="Geneviève Young" userId="83402854-eeef-4b5c-8194-37a182b06ee8" providerId="ADAL" clId="{B08B89C3-79E6-40B3-A815-40408E3AB1DD}" dt="2022-10-25T14:37:20.034" v="317"/>
          <ac:spMkLst>
            <pc:docMk/>
            <pc:sldMk cId="1944358022" sldId="367"/>
            <ac:spMk id="4" creationId="{5D0736A9-A09F-804C-9969-4D91700D0884}"/>
          </ac:spMkLst>
        </pc:spChg>
      </pc:sldChg>
      <pc:sldChg chg="add del">
        <pc:chgData name="Geneviève Young" userId="83402854-eeef-4b5c-8194-37a182b06ee8" providerId="ADAL" clId="{B08B89C3-79E6-40B3-A815-40408E3AB1DD}" dt="2022-10-25T14:37:23.103" v="327"/>
        <pc:sldMkLst>
          <pc:docMk/>
          <pc:sldMk cId="2287484494" sldId="374"/>
        </pc:sldMkLst>
      </pc:sldChg>
      <pc:sldChg chg="add del">
        <pc:chgData name="Geneviève Young" userId="83402854-eeef-4b5c-8194-37a182b06ee8" providerId="ADAL" clId="{B08B89C3-79E6-40B3-A815-40408E3AB1DD}" dt="2022-10-25T14:37:23.103" v="327"/>
        <pc:sldMkLst>
          <pc:docMk/>
          <pc:sldMk cId="1646118202" sldId="376"/>
        </pc:sldMkLst>
      </pc:sldChg>
      <pc:sldChg chg="modSp add del">
        <pc:chgData name="Geneviève Young" userId="83402854-eeef-4b5c-8194-37a182b06ee8" providerId="ADAL" clId="{B08B89C3-79E6-40B3-A815-40408E3AB1DD}" dt="2022-10-25T14:37:23.103" v="327"/>
        <pc:sldMkLst>
          <pc:docMk/>
          <pc:sldMk cId="278087327" sldId="379"/>
        </pc:sldMkLst>
        <pc:spChg chg="mod">
          <ac:chgData name="Geneviève Young" userId="83402854-eeef-4b5c-8194-37a182b06ee8" providerId="ADAL" clId="{B08B89C3-79E6-40B3-A815-40408E3AB1DD}" dt="2022-10-25T14:37:20.034" v="317"/>
          <ac:spMkLst>
            <pc:docMk/>
            <pc:sldMk cId="278087327" sldId="379"/>
            <ac:spMk id="22" creationId="{1076378F-FEC5-40DA-895C-63F368017DC7}"/>
          </ac:spMkLst>
        </pc:spChg>
      </pc:sldChg>
      <pc:sldChg chg="modTransition modNotes">
        <pc:chgData name="Geneviève Young" userId="83402854-eeef-4b5c-8194-37a182b06ee8" providerId="ADAL" clId="{B08B89C3-79E6-40B3-A815-40408E3AB1DD}" dt="2022-10-26T09:38:34.355" v="575" actId="20577"/>
        <pc:sldMkLst>
          <pc:docMk/>
          <pc:sldMk cId="1335577575" sldId="383"/>
        </pc:sldMkLst>
      </pc:sldChg>
      <pc:sldChg chg="modTransition">
        <pc:chgData name="Geneviève Young" userId="83402854-eeef-4b5c-8194-37a182b06ee8" providerId="ADAL" clId="{B08B89C3-79E6-40B3-A815-40408E3AB1DD}" dt="2022-10-24T11:57:40.838" v="269"/>
        <pc:sldMkLst>
          <pc:docMk/>
          <pc:sldMk cId="3098866124" sldId="384"/>
        </pc:sldMkLst>
      </pc:sldChg>
      <pc:sldChg chg="ord modTransition">
        <pc:chgData name="Geneviève Young" userId="83402854-eeef-4b5c-8194-37a182b06ee8" providerId="ADAL" clId="{B08B89C3-79E6-40B3-A815-40408E3AB1DD}" dt="2022-10-24T11:57:40.838" v="269"/>
        <pc:sldMkLst>
          <pc:docMk/>
          <pc:sldMk cId="3779531556" sldId="386"/>
        </pc:sldMkLst>
      </pc:sldChg>
      <pc:sldChg chg="modTransition modNotes">
        <pc:chgData name="Geneviève Young" userId="83402854-eeef-4b5c-8194-37a182b06ee8" providerId="ADAL" clId="{B08B89C3-79E6-40B3-A815-40408E3AB1DD}" dt="2022-10-26T09:28:50.699" v="344" actId="27636"/>
        <pc:sldMkLst>
          <pc:docMk/>
          <pc:sldMk cId="3591592577" sldId="387"/>
        </pc:sldMkLst>
      </pc:sldChg>
      <pc:sldChg chg="modTransition modNotes">
        <pc:chgData name="Geneviève Young" userId="83402854-eeef-4b5c-8194-37a182b06ee8" providerId="ADAL" clId="{B08B89C3-79E6-40B3-A815-40408E3AB1DD}" dt="2022-10-26T09:31:04.614" v="423" actId="27636"/>
        <pc:sldMkLst>
          <pc:docMk/>
          <pc:sldMk cId="2936832640" sldId="389"/>
        </pc:sldMkLst>
      </pc:sldChg>
      <pc:sldChg chg="modSp add del">
        <pc:chgData name="Geneviève Young" userId="83402854-eeef-4b5c-8194-37a182b06ee8" providerId="ADAL" clId="{B08B89C3-79E6-40B3-A815-40408E3AB1DD}" dt="2022-10-25T14:37:23.103" v="327"/>
        <pc:sldMkLst>
          <pc:docMk/>
          <pc:sldMk cId="2173137707" sldId="390"/>
        </pc:sldMkLst>
        <pc:spChg chg="mod">
          <ac:chgData name="Geneviève Young" userId="83402854-eeef-4b5c-8194-37a182b06ee8" providerId="ADAL" clId="{B08B89C3-79E6-40B3-A815-40408E3AB1DD}" dt="2022-10-25T14:37:20.034" v="317"/>
          <ac:spMkLst>
            <pc:docMk/>
            <pc:sldMk cId="2173137707" sldId="390"/>
            <ac:spMk id="2" creationId="{2376925F-7C9A-E243-8D0B-707CB60CEB4E}"/>
          </ac:spMkLst>
        </pc:spChg>
        <pc:spChg chg="mod">
          <ac:chgData name="Geneviève Young" userId="83402854-eeef-4b5c-8194-37a182b06ee8" providerId="ADAL" clId="{B08B89C3-79E6-40B3-A815-40408E3AB1DD}" dt="2022-10-25T14:37:20.034" v="317"/>
          <ac:spMkLst>
            <pc:docMk/>
            <pc:sldMk cId="2173137707" sldId="390"/>
            <ac:spMk id="3" creationId="{87C1D02A-D32F-C949-AE40-1692DFB1E092}"/>
          </ac:spMkLst>
        </pc:spChg>
        <pc:spChg chg="mod">
          <ac:chgData name="Geneviève Young" userId="83402854-eeef-4b5c-8194-37a182b06ee8" providerId="ADAL" clId="{B08B89C3-79E6-40B3-A815-40408E3AB1DD}" dt="2022-10-25T14:37:20.034" v="317"/>
          <ac:spMkLst>
            <pc:docMk/>
            <pc:sldMk cId="2173137707" sldId="390"/>
            <ac:spMk id="4" creationId="{5D0736A9-A09F-804C-9969-4D91700D0884}"/>
          </ac:spMkLst>
        </pc:spChg>
      </pc:sldChg>
      <pc:sldChg chg="modTransition modNotes">
        <pc:chgData name="Geneviève Young" userId="83402854-eeef-4b5c-8194-37a182b06ee8" providerId="ADAL" clId="{B08B89C3-79E6-40B3-A815-40408E3AB1DD}" dt="2022-10-26T09:31:48.600" v="427" actId="27636"/>
        <pc:sldMkLst>
          <pc:docMk/>
          <pc:sldMk cId="2502506965" sldId="392"/>
        </pc:sldMkLst>
      </pc:sldChg>
      <pc:sldChg chg="modTransition modNotes">
        <pc:chgData name="Geneviève Young" userId="83402854-eeef-4b5c-8194-37a182b06ee8" providerId="ADAL" clId="{B08B89C3-79E6-40B3-A815-40408E3AB1DD}" dt="2022-10-26T09:31:27.800" v="425" actId="27636"/>
        <pc:sldMkLst>
          <pc:docMk/>
          <pc:sldMk cId="428836127" sldId="393"/>
        </pc:sldMkLst>
      </pc:sldChg>
      <pc:sldChg chg="modTransition modNotes">
        <pc:chgData name="Geneviève Young" userId="83402854-eeef-4b5c-8194-37a182b06ee8" providerId="ADAL" clId="{B08B89C3-79E6-40B3-A815-40408E3AB1DD}" dt="2022-10-26T09:32:03.175" v="428"/>
        <pc:sldMkLst>
          <pc:docMk/>
          <pc:sldMk cId="4014520036" sldId="394"/>
        </pc:sldMkLst>
      </pc:sldChg>
      <pc:sldChg chg="modTransition modNotes">
        <pc:chgData name="Geneviève Young" userId="83402854-eeef-4b5c-8194-37a182b06ee8" providerId="ADAL" clId="{B08B89C3-79E6-40B3-A815-40408E3AB1DD}" dt="2022-10-26T09:36:14.384" v="458"/>
        <pc:sldMkLst>
          <pc:docMk/>
          <pc:sldMk cId="2152167381" sldId="395"/>
        </pc:sldMkLst>
      </pc:sldChg>
      <pc:sldChg chg="del">
        <pc:chgData name="Geneviève Young" userId="83402854-eeef-4b5c-8194-37a182b06ee8" providerId="ADAL" clId="{B08B89C3-79E6-40B3-A815-40408E3AB1DD}" dt="2022-10-20T08:28:24.611" v="0" actId="47"/>
        <pc:sldMkLst>
          <pc:docMk/>
          <pc:sldMk cId="6281297" sldId="396"/>
        </pc:sldMkLst>
      </pc:sldChg>
      <pc:sldChg chg="modSp add del">
        <pc:chgData name="Geneviève Young" userId="83402854-eeef-4b5c-8194-37a182b06ee8" providerId="ADAL" clId="{B08B89C3-79E6-40B3-A815-40408E3AB1DD}" dt="2022-10-25T14:37:23.103" v="327"/>
        <pc:sldMkLst>
          <pc:docMk/>
          <pc:sldMk cId="3674629487" sldId="396"/>
        </pc:sldMkLst>
        <pc:spChg chg="mod">
          <ac:chgData name="Geneviève Young" userId="83402854-eeef-4b5c-8194-37a182b06ee8" providerId="ADAL" clId="{B08B89C3-79E6-40B3-A815-40408E3AB1DD}" dt="2022-10-25T14:37:20.034" v="317"/>
          <ac:spMkLst>
            <pc:docMk/>
            <pc:sldMk cId="3674629487" sldId="396"/>
            <ac:spMk id="3" creationId="{3F7DB539-5894-C443-ABC8-0B3D72EF16DA}"/>
          </ac:spMkLst>
        </pc:spChg>
        <pc:spChg chg="mod">
          <ac:chgData name="Geneviève Young" userId="83402854-eeef-4b5c-8194-37a182b06ee8" providerId="ADAL" clId="{B08B89C3-79E6-40B3-A815-40408E3AB1DD}" dt="2022-10-25T14:37:20.034" v="317"/>
          <ac:spMkLst>
            <pc:docMk/>
            <pc:sldMk cId="3674629487" sldId="396"/>
            <ac:spMk id="4" creationId="{3FB91CDC-FAA8-2247-B645-D8034E89B5F8}"/>
          </ac:spMkLst>
        </pc:spChg>
        <pc:spChg chg="mod">
          <ac:chgData name="Geneviève Young" userId="83402854-eeef-4b5c-8194-37a182b06ee8" providerId="ADAL" clId="{B08B89C3-79E6-40B3-A815-40408E3AB1DD}" dt="2022-10-25T14:37:20.034" v="317"/>
          <ac:spMkLst>
            <pc:docMk/>
            <pc:sldMk cId="3674629487" sldId="396"/>
            <ac:spMk id="5" creationId="{CCB46D33-E08A-6741-99D8-125E76CEF46F}"/>
          </ac:spMkLst>
        </pc:spChg>
      </pc:sldChg>
      <pc:sldChg chg="modTransition modNotes">
        <pc:chgData name="Geneviève Young" userId="83402854-eeef-4b5c-8194-37a182b06ee8" providerId="ADAL" clId="{B08B89C3-79E6-40B3-A815-40408E3AB1DD}" dt="2022-10-26T09:36:34.637" v="459"/>
        <pc:sldMkLst>
          <pc:docMk/>
          <pc:sldMk cId="1885225915" sldId="397"/>
        </pc:sldMkLst>
      </pc:sldChg>
      <pc:sldChg chg="modSp add del">
        <pc:chgData name="Geneviève Young" userId="83402854-eeef-4b5c-8194-37a182b06ee8" providerId="ADAL" clId="{B08B89C3-79E6-40B3-A815-40408E3AB1DD}" dt="2022-10-26T09:23:41.494" v="333" actId="47"/>
        <pc:sldMkLst>
          <pc:docMk/>
          <pc:sldMk cId="131099620" sldId="398"/>
        </pc:sldMkLst>
        <pc:spChg chg="mod">
          <ac:chgData name="Geneviève Young" userId="83402854-eeef-4b5c-8194-37a182b06ee8" providerId="ADAL" clId="{B08B89C3-79E6-40B3-A815-40408E3AB1DD}" dt="2022-10-25T14:37:20.034" v="317"/>
          <ac:spMkLst>
            <pc:docMk/>
            <pc:sldMk cId="131099620" sldId="398"/>
            <ac:spMk id="2" creationId="{97683DD9-0E39-884F-A860-82E25CCD7A13}"/>
          </ac:spMkLst>
        </pc:spChg>
        <pc:spChg chg="mod">
          <ac:chgData name="Geneviève Young" userId="83402854-eeef-4b5c-8194-37a182b06ee8" providerId="ADAL" clId="{B08B89C3-79E6-40B3-A815-40408E3AB1DD}" dt="2022-10-25T14:37:20.034" v="317"/>
          <ac:spMkLst>
            <pc:docMk/>
            <pc:sldMk cId="131099620" sldId="398"/>
            <ac:spMk id="3" creationId="{0EB14D44-863C-9447-A9EC-058F9E5AB546}"/>
          </ac:spMkLst>
        </pc:spChg>
        <pc:spChg chg="mod">
          <ac:chgData name="Geneviève Young" userId="83402854-eeef-4b5c-8194-37a182b06ee8" providerId="ADAL" clId="{B08B89C3-79E6-40B3-A815-40408E3AB1DD}" dt="2022-10-25T14:37:20.034" v="317"/>
          <ac:spMkLst>
            <pc:docMk/>
            <pc:sldMk cId="131099620" sldId="398"/>
            <ac:spMk id="4" creationId="{8BF1C163-514E-CF43-94E1-97382875222B}"/>
          </ac:spMkLst>
        </pc:spChg>
      </pc:sldChg>
      <pc:sldChg chg="modSp mod modTransition modNotes">
        <pc:chgData name="Geneviève Young" userId="83402854-eeef-4b5c-8194-37a182b06ee8" providerId="ADAL" clId="{B08B89C3-79E6-40B3-A815-40408E3AB1DD}" dt="2022-10-26T09:37:35.003" v="469" actId="20577"/>
        <pc:sldMkLst>
          <pc:docMk/>
          <pc:sldMk cId="1916585662" sldId="399"/>
        </pc:sldMkLst>
        <pc:spChg chg="mod">
          <ac:chgData name="Geneviève Young" userId="83402854-eeef-4b5c-8194-37a182b06ee8" providerId="ADAL" clId="{B08B89C3-79E6-40B3-A815-40408E3AB1DD}" dt="2022-10-20T12:22:45.282" v="268" actId="20577"/>
          <ac:spMkLst>
            <pc:docMk/>
            <pc:sldMk cId="1916585662" sldId="399"/>
            <ac:spMk id="3" creationId="{B343486C-EBDF-C9A7-500E-330E2E9006F7}"/>
          </ac:spMkLst>
        </pc:spChg>
      </pc:sldChg>
      <pc:sldChg chg="modSp mod modTransition">
        <pc:chgData name="Geneviève Young" userId="83402854-eeef-4b5c-8194-37a182b06ee8" providerId="ADAL" clId="{B08B89C3-79E6-40B3-A815-40408E3AB1DD}" dt="2022-10-24T11:57:40.838" v="269"/>
        <pc:sldMkLst>
          <pc:docMk/>
          <pc:sldMk cId="1764224973" sldId="400"/>
        </pc:sldMkLst>
        <pc:spChg chg="mod">
          <ac:chgData name="Geneviève Young" userId="83402854-eeef-4b5c-8194-37a182b06ee8" providerId="ADAL" clId="{B08B89C3-79E6-40B3-A815-40408E3AB1DD}" dt="2022-10-20T10:57:10.342" v="85" actId="20577"/>
          <ac:spMkLst>
            <pc:docMk/>
            <pc:sldMk cId="1764224973" sldId="400"/>
            <ac:spMk id="3" creationId="{69E7BD0E-E7E8-01D4-2849-06BC942EB793}"/>
          </ac:spMkLst>
        </pc:spChg>
      </pc:sldChg>
      <pc:sldChg chg="modSp mod modTransition modNotes">
        <pc:chgData name="Geneviève Young" userId="83402854-eeef-4b5c-8194-37a182b06ee8" providerId="ADAL" clId="{B08B89C3-79E6-40B3-A815-40408E3AB1DD}" dt="2022-10-26T09:37:19.320" v="465" actId="20577"/>
        <pc:sldMkLst>
          <pc:docMk/>
          <pc:sldMk cId="3294571099" sldId="401"/>
        </pc:sldMkLst>
        <pc:spChg chg="mod">
          <ac:chgData name="Geneviève Young" userId="83402854-eeef-4b5c-8194-37a182b06ee8" providerId="ADAL" clId="{B08B89C3-79E6-40B3-A815-40408E3AB1DD}" dt="2022-10-20T10:33:53.710" v="33" actId="20577"/>
          <ac:spMkLst>
            <pc:docMk/>
            <pc:sldMk cId="3294571099" sldId="401"/>
            <ac:spMk id="3" creationId="{17326FC6-6D0F-3235-2AD3-D038E0E0B0E3}"/>
          </ac:spMkLst>
        </pc:spChg>
      </pc:sldChg>
      <pc:sldChg chg="addSp modSp mod modTransition modNotes">
        <pc:chgData name="Geneviève Young" userId="83402854-eeef-4b5c-8194-37a182b06ee8" providerId="ADAL" clId="{B08B89C3-79E6-40B3-A815-40408E3AB1DD}" dt="2022-10-26T09:27:55.134" v="342" actId="20577"/>
        <pc:sldMkLst>
          <pc:docMk/>
          <pc:sldMk cId="1532054624" sldId="402"/>
        </pc:sldMkLst>
        <pc:spChg chg="mod">
          <ac:chgData name="Geneviève Young" userId="83402854-eeef-4b5c-8194-37a182b06ee8" providerId="ADAL" clId="{B08B89C3-79E6-40B3-A815-40408E3AB1DD}" dt="2022-10-20T10:01:00.905" v="21" actId="27636"/>
          <ac:spMkLst>
            <pc:docMk/>
            <pc:sldMk cId="1532054624" sldId="402"/>
            <ac:spMk id="3" creationId="{51B7FFA4-814D-68E3-96A4-A08C1DCACA7F}"/>
          </ac:spMkLst>
        </pc:spChg>
        <pc:spChg chg="add mod">
          <ac:chgData name="Geneviève Young" userId="83402854-eeef-4b5c-8194-37a182b06ee8" providerId="ADAL" clId="{B08B89C3-79E6-40B3-A815-40408E3AB1DD}" dt="2022-10-20T10:35:00.877" v="36" actId="20577"/>
          <ac:spMkLst>
            <pc:docMk/>
            <pc:sldMk cId="1532054624" sldId="402"/>
            <ac:spMk id="8" creationId="{5D4C820C-4FA1-33E9-8290-EF4D4CD04327}"/>
          </ac:spMkLst>
        </pc:spChg>
      </pc:sldChg>
      <pc:sldChg chg="modTransition modNotes">
        <pc:chgData name="Geneviève Young" userId="83402854-eeef-4b5c-8194-37a182b06ee8" providerId="ADAL" clId="{B08B89C3-79E6-40B3-A815-40408E3AB1DD}" dt="2022-10-26T09:35:58.044" v="457" actId="27636"/>
        <pc:sldMkLst>
          <pc:docMk/>
          <pc:sldMk cId="3705928271" sldId="403"/>
        </pc:sldMkLst>
      </pc:sldChg>
      <pc:sldChg chg="modTransition modNotes">
        <pc:chgData name="Geneviève Young" userId="83402854-eeef-4b5c-8194-37a182b06ee8" providerId="ADAL" clId="{B08B89C3-79E6-40B3-A815-40408E3AB1DD}" dt="2022-10-26T09:32:30.405" v="453" actId="20577"/>
        <pc:sldMkLst>
          <pc:docMk/>
          <pc:sldMk cId="1950933159" sldId="404"/>
        </pc:sldMkLst>
      </pc:sldChg>
      <pc:sldChg chg="modSp del mod">
        <pc:chgData name="Geneviève Young" userId="83402854-eeef-4b5c-8194-37a182b06ee8" providerId="ADAL" clId="{B08B89C3-79E6-40B3-A815-40408E3AB1DD}" dt="2022-10-26T09:10:31.497" v="332" actId="47"/>
        <pc:sldMkLst>
          <pc:docMk/>
          <pc:sldMk cId="3275467540" sldId="405"/>
        </pc:sldMkLst>
        <pc:spChg chg="mod">
          <ac:chgData name="Geneviève Young" userId="83402854-eeef-4b5c-8194-37a182b06ee8" providerId="ADAL" clId="{B08B89C3-79E6-40B3-A815-40408E3AB1DD}" dt="2022-10-24T12:27:19.047" v="287"/>
          <ac:spMkLst>
            <pc:docMk/>
            <pc:sldMk cId="3275467540" sldId="405"/>
            <ac:spMk id="4" creationId="{5F469DA8-7985-1EF2-2A53-1EC0FE27B8D2}"/>
          </ac:spMkLst>
        </pc:spChg>
      </pc:sldChg>
      <pc:sldChg chg="modSp add del mod">
        <pc:chgData name="Geneviève Young" userId="83402854-eeef-4b5c-8194-37a182b06ee8" providerId="ADAL" clId="{B08B89C3-79E6-40B3-A815-40408E3AB1DD}" dt="2022-10-26T09:10:31.497" v="332" actId="47"/>
        <pc:sldMkLst>
          <pc:docMk/>
          <pc:sldMk cId="2268981447" sldId="406"/>
        </pc:sldMkLst>
        <pc:spChg chg="mod">
          <ac:chgData name="Geneviève Young" userId="83402854-eeef-4b5c-8194-37a182b06ee8" providerId="ADAL" clId="{B08B89C3-79E6-40B3-A815-40408E3AB1DD}" dt="2022-10-24T12:30:33.471" v="301" actId="20577"/>
          <ac:spMkLst>
            <pc:docMk/>
            <pc:sldMk cId="2268981447" sldId="406"/>
            <ac:spMk id="4" creationId="{5F469DA8-7985-1EF2-2A53-1EC0FE27B8D2}"/>
          </ac:spMkLst>
        </pc:spChg>
      </pc:sldChg>
      <pc:sldChg chg="add del">
        <pc:chgData name="Geneviève Young" userId="83402854-eeef-4b5c-8194-37a182b06ee8" providerId="ADAL" clId="{B08B89C3-79E6-40B3-A815-40408E3AB1DD}" dt="2022-10-26T09:10:31.497" v="332" actId="47"/>
        <pc:sldMkLst>
          <pc:docMk/>
          <pc:sldMk cId="1552046345" sldId="407"/>
        </pc:sldMkLst>
      </pc:sldChg>
      <pc:sldChg chg="add del">
        <pc:chgData name="Geneviève Young" userId="83402854-eeef-4b5c-8194-37a182b06ee8" providerId="ADAL" clId="{B08B89C3-79E6-40B3-A815-40408E3AB1DD}" dt="2022-10-26T09:10:31.497" v="332" actId="47"/>
        <pc:sldMkLst>
          <pc:docMk/>
          <pc:sldMk cId="2589530668" sldId="408"/>
        </pc:sldMkLst>
      </pc:sldChg>
      <pc:sldChg chg="modSp add del mod modNotes">
        <pc:chgData name="Geneviève Young" userId="83402854-eeef-4b5c-8194-37a182b06ee8" providerId="ADAL" clId="{B08B89C3-79E6-40B3-A815-40408E3AB1DD}" dt="2022-10-26T09:30:34.973" v="421" actId="20577"/>
        <pc:sldMkLst>
          <pc:docMk/>
          <pc:sldMk cId="568495870" sldId="409"/>
        </pc:sldMkLst>
        <pc:spChg chg="mod">
          <ac:chgData name="Geneviève Young" userId="83402854-eeef-4b5c-8194-37a182b06ee8" providerId="ADAL" clId="{B08B89C3-79E6-40B3-A815-40408E3AB1DD}" dt="2022-10-25T14:37:23.069" v="326"/>
          <ac:spMkLst>
            <pc:docMk/>
            <pc:sldMk cId="568495870" sldId="409"/>
            <ac:spMk id="4" creationId="{00000000-0000-0000-0000-000000000000}"/>
          </ac:spMkLst>
        </pc:spChg>
      </pc:sldChg>
      <pc:sldChg chg="modSp add del mod modNotes">
        <pc:chgData name="Geneviève Young" userId="83402854-eeef-4b5c-8194-37a182b06ee8" providerId="ADAL" clId="{B08B89C3-79E6-40B3-A815-40408E3AB1DD}" dt="2022-10-26T09:39:43.669" v="577" actId="20577"/>
        <pc:sldMkLst>
          <pc:docMk/>
          <pc:sldMk cId="3956397399" sldId="410"/>
        </pc:sldMkLst>
        <pc:spChg chg="mod">
          <ac:chgData name="Geneviève Young" userId="83402854-eeef-4b5c-8194-37a182b06ee8" providerId="ADAL" clId="{B08B89C3-79E6-40B3-A815-40408E3AB1DD}" dt="2022-10-25T14:37:23.069" v="326"/>
          <ac:spMkLst>
            <pc:docMk/>
            <pc:sldMk cId="3956397399" sldId="410"/>
            <ac:spMk id="3" creationId="{F769BA62-DE0F-2349-214E-A2CCB2C78751}"/>
          </ac:spMkLst>
        </pc:spChg>
        <pc:spChg chg="mod">
          <ac:chgData name="Geneviève Young" userId="83402854-eeef-4b5c-8194-37a182b06ee8" providerId="ADAL" clId="{B08B89C3-79E6-40B3-A815-40408E3AB1DD}" dt="2022-10-25T14:37:23.069" v="326"/>
          <ac:spMkLst>
            <pc:docMk/>
            <pc:sldMk cId="3956397399" sldId="410"/>
            <ac:spMk id="17" creationId="{62B54E57-247D-1C1E-7399-990D1009F966}"/>
          </ac:spMkLst>
        </pc:spChg>
      </pc:sldChg>
      <pc:sldChg chg="modSp add del">
        <pc:chgData name="Geneviève Young" userId="83402854-eeef-4b5c-8194-37a182b06ee8" providerId="ADAL" clId="{B08B89C3-79E6-40B3-A815-40408E3AB1DD}" dt="2022-10-25T14:37:23.103" v="327"/>
        <pc:sldMkLst>
          <pc:docMk/>
          <pc:sldMk cId="3707709263" sldId="411"/>
        </pc:sldMkLst>
        <pc:spChg chg="mod">
          <ac:chgData name="Geneviève Young" userId="83402854-eeef-4b5c-8194-37a182b06ee8" providerId="ADAL" clId="{B08B89C3-79E6-40B3-A815-40408E3AB1DD}" dt="2022-10-25T14:37:20.034" v="317"/>
          <ac:spMkLst>
            <pc:docMk/>
            <pc:sldMk cId="3707709263" sldId="411"/>
            <ac:spMk id="4" creationId="{EBEF5A24-AE8F-EBFC-FEA5-D4BCCD1EBE5B}"/>
          </ac:spMkLst>
        </pc:spChg>
      </pc:sldChg>
      <pc:sldChg chg="modSp add del">
        <pc:chgData name="Geneviève Young" userId="83402854-eeef-4b5c-8194-37a182b06ee8" providerId="ADAL" clId="{B08B89C3-79E6-40B3-A815-40408E3AB1DD}" dt="2022-10-26T09:23:41.494" v="333" actId="47"/>
        <pc:sldMkLst>
          <pc:docMk/>
          <pc:sldMk cId="3944281419" sldId="412"/>
        </pc:sldMkLst>
        <pc:spChg chg="mod">
          <ac:chgData name="Geneviève Young" userId="83402854-eeef-4b5c-8194-37a182b06ee8" providerId="ADAL" clId="{B08B89C3-79E6-40B3-A815-40408E3AB1DD}" dt="2022-10-25T14:37:20.034" v="317"/>
          <ac:spMkLst>
            <pc:docMk/>
            <pc:sldMk cId="3944281419" sldId="412"/>
            <ac:spMk id="3" creationId="{FF8C6009-E806-46DD-A26E-466C48E3961E}"/>
          </ac:spMkLst>
        </pc:spChg>
      </pc:sldChg>
      <pc:sldChg chg="add del">
        <pc:chgData name="Geneviève Young" userId="83402854-eeef-4b5c-8194-37a182b06ee8" providerId="ADAL" clId="{B08B89C3-79E6-40B3-A815-40408E3AB1DD}" dt="2022-10-26T09:23:51.944" v="334" actId="47"/>
        <pc:sldMkLst>
          <pc:docMk/>
          <pc:sldMk cId="1351359914" sldId="413"/>
        </pc:sldMkLst>
      </pc:sldChg>
      <pc:sldChg chg="modSp add del mod">
        <pc:chgData name="Geneviève Young" userId="83402854-eeef-4b5c-8194-37a182b06ee8" providerId="ADAL" clId="{B08B89C3-79E6-40B3-A815-40408E3AB1DD}" dt="2022-10-26T09:23:41.494" v="333" actId="47"/>
        <pc:sldMkLst>
          <pc:docMk/>
          <pc:sldMk cId="1708327430" sldId="414"/>
        </pc:sldMkLst>
        <pc:spChg chg="mod">
          <ac:chgData name="Geneviève Young" userId="83402854-eeef-4b5c-8194-37a182b06ee8" providerId="ADAL" clId="{B08B89C3-79E6-40B3-A815-40408E3AB1DD}" dt="2022-10-25T14:37:23.069" v="326"/>
          <ac:spMkLst>
            <pc:docMk/>
            <pc:sldMk cId="1708327430" sldId="414"/>
            <ac:spMk id="2" creationId="{00000000-0000-0000-0000-000000000000}"/>
          </ac:spMkLst>
        </pc:spChg>
      </pc:sldChg>
      <pc:sldChg chg="modSp add del mod">
        <pc:chgData name="Geneviève Young" userId="83402854-eeef-4b5c-8194-37a182b06ee8" providerId="ADAL" clId="{B08B89C3-79E6-40B3-A815-40408E3AB1DD}" dt="2022-10-26T09:23:41.494" v="333" actId="47"/>
        <pc:sldMkLst>
          <pc:docMk/>
          <pc:sldMk cId="2666796828" sldId="415"/>
        </pc:sldMkLst>
        <pc:spChg chg="mod">
          <ac:chgData name="Geneviève Young" userId="83402854-eeef-4b5c-8194-37a182b06ee8" providerId="ADAL" clId="{B08B89C3-79E6-40B3-A815-40408E3AB1DD}" dt="2022-10-25T14:37:23.069" v="326"/>
          <ac:spMkLst>
            <pc:docMk/>
            <pc:sldMk cId="2666796828" sldId="415"/>
            <ac:spMk id="5" creationId="{0833F8C6-9F2E-A64F-AE7C-D346ED8275DA}"/>
          </ac:spMkLst>
        </pc:spChg>
      </pc:sldChg>
      <pc:sldChg chg="add del">
        <pc:chgData name="Geneviève Young" userId="83402854-eeef-4b5c-8194-37a182b06ee8" providerId="ADAL" clId="{B08B89C3-79E6-40B3-A815-40408E3AB1DD}" dt="2022-10-25T14:37:23.103" v="327"/>
        <pc:sldMkLst>
          <pc:docMk/>
          <pc:sldMk cId="1999338051" sldId="416"/>
        </pc:sldMkLst>
      </pc:sldChg>
      <pc:sldMasterChg chg="delSldLayout">
        <pc:chgData name="Geneviève Young" userId="83402854-eeef-4b5c-8194-37a182b06ee8" providerId="ADAL" clId="{B08B89C3-79E6-40B3-A815-40408E3AB1DD}" dt="2022-10-26T09:23:51.944" v="334" actId="47"/>
        <pc:sldMasterMkLst>
          <pc:docMk/>
          <pc:sldMasterMk cId="1896422877" sldId="2147483661"/>
        </pc:sldMasterMkLst>
        <pc:sldLayoutChg chg="del">
          <pc:chgData name="Geneviève Young" userId="83402854-eeef-4b5c-8194-37a182b06ee8" providerId="ADAL" clId="{B08B89C3-79E6-40B3-A815-40408E3AB1DD}" dt="2022-10-26T09:23:51.944" v="334" actId="47"/>
          <pc:sldLayoutMkLst>
            <pc:docMk/>
            <pc:sldMasterMk cId="1896422877" sldId="2147483661"/>
            <pc:sldLayoutMk cId="605785623" sldId="214748368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F6F4F9-5568-4915-A6E4-18044497AA70}" type="datetimeFigureOut">
              <a:rPr lang="en-GB" smtClean="0"/>
              <a:t>25/10/2022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4B3F4A-4106-486F-9C3C-BF8273D5F1AC}" type="slidenum">
              <a:rPr lang="en-GB" smtClean="0"/>
              <a:t>‹#›</a:t>
            </a:fld>
            <a:endParaRPr lang="en-GB"/>
          </a:p>
        </p:txBody>
      </p:sp>
    </p:spTree>
    <p:extLst>
      <p:ext uri="{BB962C8B-B14F-4D97-AF65-F5344CB8AC3E}">
        <p14:creationId xmlns:p14="http://schemas.microsoft.com/office/powerpoint/2010/main" val="2444629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RSe8DTlokqA"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Presentation given by Laidlaw Administrator: Geneviève Young</a:t>
            </a:r>
            <a:endParaRPr lang="en-GB" dirty="0"/>
          </a:p>
          <a:p>
            <a:r>
              <a:rPr lang="en-GB" dirty="0"/>
              <a:t>Genevieve.young@newn.cam.ac.uk</a:t>
            </a:r>
            <a:endParaRPr lang="en-US" dirty="0"/>
          </a:p>
        </p:txBody>
      </p:sp>
      <p:sp>
        <p:nvSpPr>
          <p:cNvPr id="4" name="Slide Number Placeholder 3"/>
          <p:cNvSpPr>
            <a:spLocks noGrp="1"/>
          </p:cNvSpPr>
          <p:nvPr>
            <p:ph type="sldNum" sz="quarter" idx="5"/>
          </p:nvPr>
        </p:nvSpPr>
        <p:spPr/>
        <p:txBody>
          <a:bodyPr/>
          <a:lstStyle/>
          <a:p>
            <a:fld id="{1D4B3F4A-4106-486F-9C3C-BF8273D5F1AC}" type="slidenum">
              <a:rPr lang="en-GB" smtClean="0"/>
              <a:t>1</a:t>
            </a:fld>
            <a:endParaRPr lang="en-GB"/>
          </a:p>
        </p:txBody>
      </p:sp>
    </p:spTree>
    <p:extLst>
      <p:ext uri="{BB962C8B-B14F-4D97-AF65-F5344CB8AC3E}">
        <p14:creationId xmlns:p14="http://schemas.microsoft.com/office/powerpoint/2010/main" val="1041318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panose="020B0604020202020204" pitchFamily="34" charset="0"/>
                <a:ea typeface="+mn-ea"/>
                <a:cs typeface="+mn-cs"/>
              </a:rPr>
              <a:t>The third of our programmes is supporting women from socio-and-economically disadvantaged backgrounds to earn their MBAs at CBS, LBS and Oxford’s Said Business School. LBS is going to launch a programme next year for early admissions aimed specifically at Laidlaw Undergraduate Scholars.</a:t>
            </a:r>
          </a:p>
          <a:p>
            <a:r>
              <a:rPr lang="en-GB" sz="1200" kern="1200" dirty="0">
                <a:solidFill>
                  <a:schemeClr val="tx1"/>
                </a:solidFill>
                <a:effectLst/>
                <a:latin typeface="Arial" panose="020B0604020202020204" pitchFamily="34" charset="0"/>
                <a:ea typeface="+mn-ea"/>
                <a:cs typeface="+mn-cs"/>
              </a:rPr>
              <a: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3E38B7-0978-450B-BB12-98B37816CBF2}"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27266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3E38B7-0978-450B-BB12-98B37816CBF2}"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26794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3E38B7-0978-450B-BB12-98B37816CBF2}"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411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Arial" panose="020B0604020202020204" pitchFamily="34" charset="0"/>
                <a:ea typeface="+mn-ea"/>
                <a:cs typeface="+mn-cs"/>
              </a:rPr>
              <a:t>And there is an awful lot that we need to change.</a:t>
            </a:r>
          </a:p>
          <a:p>
            <a:r>
              <a:rPr lang="en-GB" sz="1200" kern="1200" dirty="0">
                <a:solidFill>
                  <a:schemeClr val="tx1"/>
                </a:solidFill>
                <a:effectLst/>
                <a:latin typeface="Arial" panose="020B0604020202020204" pitchFamily="34" charset="0"/>
                <a:ea typeface="+mn-ea"/>
                <a:cs typeface="+mn-cs"/>
              </a:rPr>
              <a:t> </a:t>
            </a:r>
          </a:p>
          <a:p>
            <a:r>
              <a:rPr lang="en-GB" sz="1200" kern="1200" dirty="0">
                <a:solidFill>
                  <a:schemeClr val="tx1"/>
                </a:solidFill>
                <a:effectLst/>
                <a:latin typeface="Arial" panose="020B0604020202020204" pitchFamily="34" charset="0"/>
                <a:ea typeface="+mn-ea"/>
                <a:cs typeface="+mn-cs"/>
              </a:rPr>
              <a:t>The poorest 50% of the population have just 1% of the world’s wealth.</a:t>
            </a:r>
          </a:p>
          <a:p>
            <a:r>
              <a:rPr lang="en-GB" sz="1200" kern="1200" dirty="0">
                <a:solidFill>
                  <a:schemeClr val="tx1"/>
                </a:solidFill>
                <a:effectLst/>
                <a:latin typeface="Arial" panose="020B0604020202020204" pitchFamily="34" charset="0"/>
                <a:ea typeface="+mn-ea"/>
                <a:cs typeface="+mn-cs"/>
              </a:rPr>
              <a:t> </a:t>
            </a:r>
          </a:p>
          <a:p>
            <a:r>
              <a:rPr lang="en-GB" sz="1200" kern="1200" dirty="0">
                <a:solidFill>
                  <a:schemeClr val="tx1"/>
                </a:solidFill>
                <a:effectLst/>
                <a:latin typeface="Arial" panose="020B0604020202020204" pitchFamily="34" charset="0"/>
                <a:ea typeface="+mn-ea"/>
                <a:cs typeface="+mn-cs"/>
              </a:rPr>
              <a:t>734 million people live on less than $1.90 a day (that’s 10 pct of the world’s population). </a:t>
            </a:r>
          </a:p>
          <a:p>
            <a:r>
              <a:rPr lang="en-GB" sz="1200" kern="1200" dirty="0">
                <a:solidFill>
                  <a:schemeClr val="tx1"/>
                </a:solidFill>
                <a:effectLst/>
                <a:latin typeface="Arial" panose="020B0604020202020204" pitchFamily="34" charset="0"/>
                <a:ea typeface="+mn-ea"/>
                <a:cs typeface="+mn-cs"/>
              </a:rPr>
              <a:t> </a:t>
            </a:r>
          </a:p>
          <a:p>
            <a:r>
              <a:rPr lang="en-GB" sz="1200" kern="1200" dirty="0">
                <a:solidFill>
                  <a:schemeClr val="tx1"/>
                </a:solidFill>
                <a:effectLst/>
                <a:latin typeface="Arial" panose="020B0604020202020204" pitchFamily="34" charset="0"/>
                <a:ea typeface="+mn-ea"/>
                <a:cs typeface="+mn-cs"/>
              </a:rPr>
              <a:t>There are 8 million deaths a year due to air pollution.</a:t>
            </a:r>
          </a:p>
          <a:p>
            <a:r>
              <a:rPr lang="en-GB" sz="1200" kern="1200" dirty="0">
                <a:solidFill>
                  <a:schemeClr val="tx1"/>
                </a:solidFill>
                <a:effectLst/>
                <a:latin typeface="Arial" panose="020B0604020202020204" pitchFamily="34" charset="0"/>
                <a:ea typeface="+mn-ea"/>
                <a:cs typeface="+mn-cs"/>
              </a:rPr>
              <a:t> </a:t>
            </a:r>
          </a:p>
          <a:p>
            <a:r>
              <a:rPr lang="en-GB" sz="1200" kern="1200" dirty="0">
                <a:solidFill>
                  <a:schemeClr val="tx1"/>
                </a:solidFill>
                <a:effectLst/>
                <a:latin typeface="Arial" panose="020B0604020202020204" pitchFamily="34" charset="0"/>
                <a:ea typeface="+mn-ea"/>
                <a:cs typeface="+mn-cs"/>
              </a:rPr>
              <a:t>50m children live in conflict affected states and are unable to attend school</a:t>
            </a:r>
          </a:p>
          <a:p>
            <a:r>
              <a:rPr lang="en-GB" sz="1200" kern="1200" dirty="0">
                <a:solidFill>
                  <a:schemeClr val="tx1"/>
                </a:solidFill>
                <a:effectLst/>
                <a:latin typeface="Arial" panose="020B0604020202020204" pitchFamily="34" charset="0"/>
                <a:ea typeface="+mn-ea"/>
                <a:cs typeface="+mn-cs"/>
              </a:rPr>
              <a:t> </a:t>
            </a:r>
          </a:p>
          <a:p>
            <a:r>
              <a:rPr lang="en-GB" sz="1200" kern="1200" dirty="0">
                <a:solidFill>
                  <a:schemeClr val="tx1"/>
                </a:solidFill>
                <a:effectLst/>
                <a:latin typeface="Arial" panose="020B0604020202020204" pitchFamily="34" charset="0"/>
                <a:ea typeface="+mn-ea"/>
                <a:cs typeface="+mn-cs"/>
              </a:rPr>
              <a:t>759 million adults are illiterate</a:t>
            </a:r>
          </a:p>
          <a:p>
            <a:r>
              <a:rPr lang="en-GB" sz="1200" kern="1200" dirty="0">
                <a:solidFill>
                  <a:schemeClr val="tx1"/>
                </a:solidFill>
                <a:effectLst/>
                <a:latin typeface="Arial" panose="020B0604020202020204" pitchFamily="34" charset="0"/>
                <a:ea typeface="+mn-ea"/>
                <a:cs typeface="+mn-cs"/>
              </a:rPr>
              <a:t> </a:t>
            </a:r>
          </a:p>
          <a:p>
            <a:r>
              <a:rPr lang="en-GB" sz="1200" kern="1200" dirty="0">
                <a:solidFill>
                  <a:schemeClr val="tx1"/>
                </a:solidFill>
                <a:effectLst/>
                <a:latin typeface="Arial" panose="020B0604020202020204" pitchFamily="34" charset="0"/>
                <a:ea typeface="+mn-ea"/>
                <a:cs typeface="+mn-cs"/>
              </a:rPr>
              <a:t>Only 5% of Fortune 500 CEOs are women. There are only 4 Black Fortune 500 CEOs, all men. </a:t>
            </a:r>
          </a:p>
          <a:p>
            <a:r>
              <a:rPr lang="en-GB" sz="1200" kern="1200" dirty="0">
                <a:solidFill>
                  <a:schemeClr val="tx1"/>
                </a:solidFill>
                <a:effectLst/>
                <a:latin typeface="Arial" panose="020B0604020202020204" pitchFamily="34" charset="0"/>
                <a:ea typeface="+mn-ea"/>
                <a:cs typeface="+mn-cs"/>
              </a:rPr>
              <a:t> </a:t>
            </a:r>
          </a:p>
          <a:p>
            <a:r>
              <a:rPr lang="en-GB" sz="1200" kern="1200" dirty="0">
                <a:solidFill>
                  <a:schemeClr val="tx1"/>
                </a:solidFill>
                <a:effectLst/>
                <a:latin typeface="Arial" panose="020B0604020202020204" pitchFamily="34" charset="0"/>
                <a:ea typeface="+mn-ea"/>
                <a:cs typeface="+mn-cs"/>
              </a:rPr>
              <a:t>And to add insult to injury. We are 18 months on, still in the midst of a pandemic. </a:t>
            </a:r>
          </a:p>
          <a:p>
            <a:r>
              <a:rPr lang="en-GB" sz="1200" kern="1200" dirty="0">
                <a:solidFill>
                  <a:schemeClr val="tx1"/>
                </a:solidFill>
                <a:effectLst/>
                <a:latin typeface="Arial" panose="020B0604020202020204" pitchFamily="34" charset="0"/>
                <a:ea typeface="+mn-ea"/>
                <a:cs typeface="+mn-cs"/>
              </a:rPr>
              <a:t>Self-evidently, the last year has been tough.  Globally, over 3 million people have now died from Covid. The most disadvantaged in society have suffered the most, with poverty rates rising for the first time since 1998. I am sure that your university experience has not been as you imagined.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3E38B7-0978-450B-BB12-98B37816CBF2}"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8811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panose="020B0604020202020204" pitchFamily="34" charset="0"/>
                <a:ea typeface="+mn-ea"/>
                <a:cs typeface="+mn-cs"/>
              </a:rPr>
              <a:t>And yet. Looking at the profiles and research outlines of all our incoming Scholars, seeing you all gathered here, and knowing what we achieved together last year, I feel optimistic about the future.</a:t>
            </a:r>
          </a:p>
          <a:p>
            <a:r>
              <a:rPr lang="en-GB" sz="1200" kern="1200" dirty="0">
                <a:solidFill>
                  <a:schemeClr val="tx1"/>
                </a:solidFill>
                <a:effectLst/>
                <a:latin typeface="Arial" panose="020B0604020202020204" pitchFamily="34" charset="0"/>
                <a:ea typeface="+mn-ea"/>
                <a:cs typeface="+mn-cs"/>
              </a:rPr>
              <a:t> </a:t>
            </a:r>
          </a:p>
          <a:p>
            <a:r>
              <a:rPr lang="en-GB" sz="1200" kern="1200" dirty="0">
                <a:solidFill>
                  <a:schemeClr val="tx1"/>
                </a:solidFill>
                <a:effectLst/>
                <a:latin typeface="Arial" panose="020B0604020202020204" pitchFamily="34" charset="0"/>
                <a:ea typeface="+mn-ea"/>
                <a:cs typeface="+mn-cs"/>
              </a:rPr>
              <a:t>As you know, there are five parts to this programme. </a:t>
            </a:r>
          </a:p>
          <a:p>
            <a:r>
              <a:rPr lang="en-GB" sz="1200" b="1" kern="1200" dirty="0">
                <a:solidFill>
                  <a:schemeClr val="tx1"/>
                </a:solidFill>
                <a:effectLst/>
                <a:latin typeface="Arial" panose="020B0604020202020204" pitchFamily="34" charset="0"/>
                <a:ea typeface="+mn-ea"/>
                <a:cs typeface="+mn-cs"/>
              </a:rPr>
              <a:t>The first is research</a:t>
            </a:r>
            <a:r>
              <a:rPr lang="en-GB" sz="1200" kern="1200" dirty="0">
                <a:solidFill>
                  <a:schemeClr val="tx1"/>
                </a:solidFill>
                <a:effectLst/>
                <a:latin typeface="Arial" panose="020B0604020202020204" pitchFamily="34" charset="0"/>
                <a:ea typeface="+mn-ea"/>
                <a:cs typeface="+mn-cs"/>
              </a:rPr>
              <a:t>. Last year, our Scholars produced original, insightful </a:t>
            </a:r>
            <a:r>
              <a:rPr lang="en-GB" sz="1200" b="1" kern="1200" dirty="0">
                <a:solidFill>
                  <a:schemeClr val="tx1"/>
                </a:solidFill>
                <a:effectLst/>
                <a:latin typeface="Arial" panose="020B0604020202020204" pitchFamily="34" charset="0"/>
                <a:ea typeface="+mn-ea"/>
                <a:cs typeface="+mn-cs"/>
              </a:rPr>
              <a:t>research</a:t>
            </a:r>
            <a:r>
              <a:rPr lang="en-GB" sz="1200" kern="1200" dirty="0">
                <a:solidFill>
                  <a:schemeClr val="tx1"/>
                </a:solidFill>
                <a:effectLst/>
                <a:latin typeface="Arial" panose="020B0604020202020204" pitchFamily="34" charset="0"/>
                <a:ea typeface="+mn-ea"/>
                <a:cs typeface="+mn-cs"/>
              </a:rPr>
              <a:t>, despite being locked out of labs and face to face supervision. And I know you will too.</a:t>
            </a:r>
          </a:p>
          <a:p>
            <a:r>
              <a:rPr lang="en-GB" sz="1200" kern="1200" dirty="0">
                <a:solidFill>
                  <a:schemeClr val="tx1"/>
                </a:solidFill>
                <a:effectLst/>
                <a:latin typeface="Arial" panose="020B0604020202020204" pitchFamily="34" charset="0"/>
                <a:ea typeface="+mn-ea"/>
                <a:cs typeface="+mn-cs"/>
              </a:rPr>
              <a:t> </a:t>
            </a:r>
          </a:p>
          <a:p>
            <a:r>
              <a:rPr lang="en-GB" sz="1200" kern="1200" dirty="0">
                <a:solidFill>
                  <a:schemeClr val="tx1"/>
                </a:solidFill>
                <a:effectLst/>
                <a:latin typeface="Arial" panose="020B0604020202020204" pitchFamily="34" charset="0"/>
                <a:ea typeface="+mn-ea"/>
                <a:cs typeface="+mn-cs"/>
              </a:rPr>
              <a:t>From Joe in Dublin, counting bacteria colonies on contact plates, Hillary from HK researching a compound that targets a cancer related protein, </a:t>
            </a:r>
            <a:r>
              <a:rPr lang="en-GB" sz="1200" kern="1200" dirty="0" err="1">
                <a:solidFill>
                  <a:schemeClr val="tx1"/>
                </a:solidFill>
                <a:effectLst/>
                <a:latin typeface="Arial" panose="020B0604020202020204" pitchFamily="34" charset="0"/>
                <a:ea typeface="+mn-ea"/>
                <a:cs typeface="+mn-cs"/>
              </a:rPr>
              <a:t>Amena</a:t>
            </a:r>
            <a:r>
              <a:rPr lang="en-GB" sz="1200" kern="1200" dirty="0">
                <a:solidFill>
                  <a:schemeClr val="tx1"/>
                </a:solidFill>
                <a:effectLst/>
                <a:latin typeface="Arial" panose="020B0604020202020204" pitchFamily="34" charset="0"/>
                <a:ea typeface="+mn-ea"/>
                <a:cs typeface="+mn-cs"/>
              </a:rPr>
              <a:t> in Leeds studying global capstones, Charlie investigating body dysmorphic traits, Mary uncovering which regions of the brain are used in working memory; </a:t>
            </a:r>
            <a:r>
              <a:rPr lang="en-GB" sz="1200" kern="1200" dirty="0" err="1">
                <a:solidFill>
                  <a:schemeClr val="tx1"/>
                </a:solidFill>
                <a:effectLst/>
                <a:latin typeface="Arial" panose="020B0604020202020204" pitchFamily="34" charset="0"/>
                <a:ea typeface="+mn-ea"/>
                <a:cs typeface="+mn-cs"/>
              </a:rPr>
              <a:t>Rizwana</a:t>
            </a:r>
            <a:r>
              <a:rPr lang="en-GB" sz="1200" kern="1200" dirty="0">
                <a:solidFill>
                  <a:schemeClr val="tx1"/>
                </a:solidFill>
                <a:effectLst/>
                <a:latin typeface="Arial" panose="020B0604020202020204" pitchFamily="34" charset="0"/>
                <a:ea typeface="+mn-ea"/>
                <a:cs typeface="+mn-cs"/>
              </a:rPr>
              <a:t> at Columbia analysing Chinese Trade policy and </a:t>
            </a:r>
            <a:r>
              <a:rPr lang="en-GB" sz="1200" kern="1200" dirty="0" err="1">
                <a:solidFill>
                  <a:schemeClr val="tx1"/>
                </a:solidFill>
                <a:effectLst/>
                <a:latin typeface="Arial" panose="020B0604020202020204" pitchFamily="34" charset="0"/>
                <a:ea typeface="+mn-ea"/>
                <a:cs typeface="+mn-cs"/>
              </a:rPr>
              <a:t>Tasuku</a:t>
            </a:r>
            <a:r>
              <a:rPr lang="en-GB" sz="1200" kern="1200" dirty="0">
                <a:solidFill>
                  <a:schemeClr val="tx1"/>
                </a:solidFill>
                <a:effectLst/>
                <a:latin typeface="Arial" panose="020B0604020202020204" pitchFamily="34" charset="0"/>
                <a:ea typeface="+mn-ea"/>
                <a:cs typeface="+mn-cs"/>
              </a:rPr>
              <a:t> who was born in Japan and is now studying at Leeds, investigating plastic degradation, Mackenna comparing animal shelter policies and metrics – </a:t>
            </a:r>
          </a:p>
          <a:p>
            <a:r>
              <a:rPr lang="en-GB" sz="1200" kern="1200" dirty="0">
                <a:solidFill>
                  <a:schemeClr val="tx1"/>
                </a:solidFill>
                <a:effectLst/>
                <a:latin typeface="Arial" panose="020B0604020202020204" pitchFamily="34" charset="0"/>
                <a:ea typeface="+mn-ea"/>
                <a:cs typeface="+mn-cs"/>
              </a:rPr>
              <a:t> </a:t>
            </a:r>
          </a:p>
          <a:p>
            <a:r>
              <a:rPr lang="en-GB" sz="1200" kern="1200" dirty="0">
                <a:solidFill>
                  <a:schemeClr val="tx1"/>
                </a:solidFill>
                <a:effectLst/>
                <a:latin typeface="Arial" panose="020B0604020202020204" pitchFamily="34" charset="0"/>
                <a:ea typeface="+mn-ea"/>
                <a:cs typeface="+mn-cs"/>
              </a:rPr>
              <a:t>Every research project that I read about impresses me with its ambition and potential to make the world a better place.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3E38B7-0978-450B-BB12-98B37816CBF2}"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49503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panose="020B0604020202020204" pitchFamily="34" charset="0"/>
                <a:ea typeface="+mn-ea"/>
                <a:cs typeface="+mn-cs"/>
              </a:rPr>
              <a:t>It has been fantastic to see the conversation thread on the Laidlaw Scholars Network, the last element of this programme. Thank you to everyone who introduced themselves. You will have seen that it is the optimum place to connect, collaborate, and share your stories and successes. </a:t>
            </a:r>
            <a:r>
              <a:rPr lang="en-GB" sz="1200" kern="1200" dirty="0" err="1">
                <a:solidFill>
                  <a:schemeClr val="tx1"/>
                </a:solidFill>
                <a:effectLst/>
                <a:latin typeface="Arial" panose="020B0604020202020204" pitchFamily="34" charset="0"/>
                <a:ea typeface="+mn-ea"/>
                <a:cs typeface="+mn-cs"/>
              </a:rPr>
              <a:t>Nikol</a:t>
            </a:r>
            <a:r>
              <a:rPr lang="en-GB" sz="1200" kern="1200" dirty="0">
                <a:solidFill>
                  <a:schemeClr val="tx1"/>
                </a:solidFill>
                <a:effectLst/>
                <a:latin typeface="Arial" panose="020B0604020202020204" pitchFamily="34" charset="0"/>
                <a:ea typeface="+mn-ea"/>
                <a:cs typeface="+mn-cs"/>
              </a:rPr>
              <a:t> is going to give you more information about how to get the best out of it shortly. </a:t>
            </a:r>
          </a:p>
          <a:p>
            <a:r>
              <a:rPr lang="en-GB" sz="1200" kern="1200" dirty="0">
                <a:solidFill>
                  <a:schemeClr val="tx1"/>
                </a:solidFill>
                <a:effectLst/>
                <a:latin typeface="Arial" panose="020B0604020202020204" pitchFamily="34" charset="0"/>
                <a:ea typeface="+mn-ea"/>
                <a:cs typeface="+mn-cs"/>
              </a:rPr>
              <a:t> </a:t>
            </a:r>
          </a:p>
          <a:p>
            <a:r>
              <a:rPr lang="en-GB" sz="1200" kern="1200" dirty="0">
                <a:solidFill>
                  <a:schemeClr val="tx1"/>
                </a:solidFill>
                <a:effectLst/>
                <a:latin typeface="Arial" panose="020B0604020202020204" pitchFamily="34" charset="0"/>
                <a:ea typeface="+mn-ea"/>
                <a:cs typeface="+mn-cs"/>
              </a:rPr>
              <a:t>Collective intelligence and peer to peer learning, is at the heart of the Scholars Network both virtually and in-person. Ariella is going to explain about a new peer initiative started at Columbia and going global this year. </a:t>
            </a:r>
          </a:p>
          <a:p>
            <a:r>
              <a:rPr lang="en-GB" sz="1200" kern="1200" dirty="0">
                <a:solidFill>
                  <a:schemeClr val="tx1"/>
                </a:solidFill>
                <a:effectLst/>
                <a:latin typeface="Arial" panose="020B0604020202020204" pitchFamily="34" charset="0"/>
                <a:ea typeface="+mn-ea"/>
                <a:cs typeface="+mn-cs"/>
              </a:rPr>
              <a:t> </a:t>
            </a:r>
          </a:p>
          <a:p>
            <a:r>
              <a:rPr lang="en-GB" sz="1200" kern="1200" dirty="0">
                <a:solidFill>
                  <a:schemeClr val="tx1"/>
                </a:solidFill>
                <a:effectLst/>
                <a:latin typeface="Arial" panose="020B0604020202020204" pitchFamily="34" charset="0"/>
                <a:ea typeface="+mn-ea"/>
                <a:cs typeface="+mn-cs"/>
              </a:rPr>
              <a:t>This programme is growing at warp speed so watch out for announcements on the Network about all sorts of new things. There will be global lectures to join, webinars with Extraordinary Leaders coming up (one is being announced tomorrow which I’m really excited about so be sure to check in) and opportunities to benefit from some of the other work that the Foundation does.</a:t>
            </a:r>
          </a:p>
          <a:p>
            <a:r>
              <a:rPr lang="en-GB" sz="1200" kern="1200" dirty="0">
                <a:solidFill>
                  <a:schemeClr val="tx1"/>
                </a:solidFill>
                <a:effectLst/>
                <a:latin typeface="Arial" panose="020B0604020202020204" pitchFamily="34" charset="0"/>
                <a:ea typeface="+mn-ea"/>
                <a:cs typeface="+mn-cs"/>
              </a:rPr>
              <a: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3E38B7-0978-450B-BB12-98B37816CBF2}"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58294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3E38B7-0978-450B-BB12-98B37816CBF2}"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3454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4B3F4A-4106-486F-9C3C-BF8273D5F1AC}" type="slidenum">
              <a:rPr lang="en-GB" smtClean="0"/>
              <a:t>17</a:t>
            </a:fld>
            <a:endParaRPr lang="en-GB"/>
          </a:p>
        </p:txBody>
      </p:sp>
    </p:spTree>
    <p:extLst>
      <p:ext uri="{BB962C8B-B14F-4D97-AF65-F5344CB8AC3E}">
        <p14:creationId xmlns:p14="http://schemas.microsoft.com/office/powerpoint/2010/main" val="3156667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algn="l" rtl="0" fontAlgn="base"/>
            <a:r>
              <a:rPr lang="en-US" sz="1800" b="0" i="0" dirty="0">
                <a:solidFill>
                  <a:srgbClr val="000000"/>
                </a:solidFill>
                <a:effectLst/>
                <a:latin typeface="Times New Roman" panose="02020603050405020304" pitchFamily="18" charset="0"/>
              </a:rPr>
              <a:t>- the core </a:t>
            </a:r>
            <a:r>
              <a:rPr lang="en-US" sz="1800" b="0" i="0" dirty="0" err="1">
                <a:solidFill>
                  <a:srgbClr val="000000"/>
                </a:solidFill>
                <a:effectLst/>
                <a:latin typeface="Times New Roman" panose="02020603050405020304" pitchFamily="18" charset="0"/>
              </a:rPr>
              <a:t>programme</a:t>
            </a:r>
            <a:r>
              <a:rPr lang="en-US" sz="1800" b="0" i="0" dirty="0">
                <a:solidFill>
                  <a:srgbClr val="000000"/>
                </a:solidFill>
                <a:effectLst/>
                <a:latin typeface="Times New Roman" panose="02020603050405020304" pitchFamily="18" charset="0"/>
              </a:rPr>
              <a:t> is a mix of leadership workshops and projects runs for 18 months, including two summers from April 2023 through  October 2024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-You can see on the chart Leadership Workshop 1,2 ,etc. : Core leadership programming: equivalent to six days divided into workshops and retreats of varying lengths;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-opportunity to attend the Laidlaw Conference in October, which brings together scholars from member institutions in Europe and the UK (there is also a US-based conference, which accepts a smaller number of delegates from the UK cohorts)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 Not on the chart but taking place throughout the </a:t>
            </a:r>
            <a:r>
              <a:rPr lang="en-US" sz="1800" b="0" i="0" dirty="0" err="1">
                <a:solidFill>
                  <a:srgbClr val="000000"/>
                </a:solidFill>
                <a:effectLst/>
                <a:latin typeface="Times New Roman" panose="02020603050405020304" pitchFamily="18" charset="0"/>
              </a:rPr>
              <a:t>programme</a:t>
            </a:r>
            <a:r>
              <a:rPr lang="en-US" sz="1800" b="0" i="0" dirty="0">
                <a:solidFill>
                  <a:srgbClr val="000000"/>
                </a:solidFill>
                <a:effectLst/>
                <a:latin typeface="Times New Roman" panose="02020603050405020304" pitchFamily="18" charset="0"/>
              </a:rPr>
              <a:t> are an Ethical Leadership masterclass organized by the London Business School, spaces for coaching and mentorship, and additional opportunities for learning, networking, and socializing </a:t>
            </a:r>
            <a:r>
              <a:rPr lang="en-US" sz="1800" b="0" i="0" dirty="0" err="1">
                <a:solidFill>
                  <a:srgbClr val="000000"/>
                </a:solidFill>
                <a:effectLst/>
                <a:latin typeface="Times New Roman" panose="02020603050405020304" pitchFamily="18" charset="0"/>
              </a:rPr>
              <a:t>organised</a:t>
            </a:r>
            <a:r>
              <a:rPr lang="en-US" sz="1800" b="0" i="0" dirty="0">
                <a:solidFill>
                  <a:srgbClr val="000000"/>
                </a:solidFill>
                <a:effectLst/>
                <a:latin typeface="Times New Roman" panose="02020603050405020304" pitchFamily="18" charset="0"/>
              </a:rPr>
              <a:t> for you by the participating colleges. You can also take advantage of ongoing mentoring/mentorship after you complete the </a:t>
            </a:r>
            <a:r>
              <a:rPr lang="en-US" sz="1800" b="0" i="0" dirty="0" err="1">
                <a:solidFill>
                  <a:srgbClr val="000000"/>
                </a:solidFill>
                <a:effectLst/>
                <a:latin typeface="Times New Roman" panose="02020603050405020304" pitchFamily="18" charset="0"/>
              </a:rPr>
              <a:t>programme</a:t>
            </a:r>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1D4B3F4A-4106-486F-9C3C-BF8273D5F1AC}" type="slidenum">
              <a:rPr lang="en-GB" smtClean="0"/>
              <a:t>18</a:t>
            </a:fld>
            <a:endParaRPr lang="en-GB"/>
          </a:p>
        </p:txBody>
      </p:sp>
    </p:spTree>
    <p:extLst>
      <p:ext uri="{BB962C8B-B14F-4D97-AF65-F5344CB8AC3E}">
        <p14:creationId xmlns:p14="http://schemas.microsoft.com/office/powerpoint/2010/main" val="3342782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gn="l" rtl="0" fontAlgn="base"/>
            <a:r>
              <a:rPr lang="en-US" sz="1800" b="0" i="0" dirty="0">
                <a:solidFill>
                  <a:srgbClr val="000000"/>
                </a:solidFill>
                <a:effectLst/>
                <a:latin typeface="Times New Roman" panose="02020603050405020304" pitchFamily="18" charset="0"/>
              </a:rPr>
              <a:t>-built around Key themes: understanding yourself, understanding different leadership styles, intercultural awareness, time and project management. And others.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-practice and develop leadership skills that you can take out into the world; reflecting on good leadership, and adapting to different contexts; always with a focus on moral, honest, ethical leadership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-when we talk about different contexts, we mean it: this training is not geared only to business or academia, but rather towards getting you thinking about what leadership is across sectors, in different social environments, regardless of what your future plans are, no matter where you end up (arts, education, business, heritage, research, development, it doesn’t matter, this training will be applicable.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-join the global Laidlaw community, which is a large and extremely valuable network of successful people in a variety of professional, political, Entrepreneurial, and academics fields (and you could be one of them!)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-note that this is a training </a:t>
            </a:r>
            <a:r>
              <a:rPr lang="en-US" sz="1800" b="0" i="0" dirty="0" err="1">
                <a:solidFill>
                  <a:srgbClr val="000000"/>
                </a:solidFill>
                <a:effectLst/>
                <a:latin typeface="Times New Roman" panose="02020603050405020304" pitchFamily="18" charset="0"/>
              </a:rPr>
              <a:t>programme</a:t>
            </a:r>
            <a:r>
              <a:rPr lang="en-US" sz="1800" b="0" i="0" dirty="0">
                <a:solidFill>
                  <a:srgbClr val="000000"/>
                </a:solidFill>
                <a:effectLst/>
                <a:latin typeface="Times New Roman" panose="02020603050405020304" pitchFamily="18" charset="0"/>
              </a:rPr>
              <a:t> – we don’t expect applicants to already be at the top of their game (so to speak) but rather to be passionate about gaining and developing leadership skills even if those skills are brand new </a:t>
            </a:r>
            <a:endParaRPr lang="en-US" b="0" i="0" dirty="0">
              <a:solidFill>
                <a:srgbClr val="000000"/>
              </a:solidFill>
              <a:effectLs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1D4B3F4A-4106-486F-9C3C-BF8273D5F1AC}" type="slidenum">
              <a:rPr lang="en-GB" smtClean="0"/>
              <a:t>19</a:t>
            </a:fld>
            <a:endParaRPr lang="en-GB"/>
          </a:p>
        </p:txBody>
      </p:sp>
    </p:spTree>
    <p:extLst>
      <p:ext uri="{BB962C8B-B14F-4D97-AF65-F5344CB8AC3E}">
        <p14:creationId xmlns:p14="http://schemas.microsoft.com/office/powerpoint/2010/main" val="3787251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4B3F4A-4106-486F-9C3C-BF8273D5F1AC}" type="slidenum">
              <a:rPr lang="en-GB" smtClean="0"/>
              <a:t>2</a:t>
            </a:fld>
            <a:endParaRPr lang="en-GB"/>
          </a:p>
        </p:txBody>
      </p:sp>
    </p:spTree>
    <p:extLst>
      <p:ext uri="{BB962C8B-B14F-4D97-AF65-F5344CB8AC3E}">
        <p14:creationId xmlns:p14="http://schemas.microsoft.com/office/powerpoint/2010/main" val="987249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gn="l" rtl="0" fontAlgn="base"/>
            <a:r>
              <a:rPr lang="en-US" sz="1800" b="0" i="0" dirty="0">
                <a:solidFill>
                  <a:srgbClr val="000000"/>
                </a:solidFill>
                <a:effectLst/>
                <a:latin typeface="Times New Roman" panose="02020603050405020304" pitchFamily="18" charset="0"/>
              </a:rPr>
              <a:t>All Scholars start off with a summer research project of their choosing. You will work with a Cambridge based research supervisor, who can help with the details of your specific project, but you can find examples of past projects on the Laidlaw Scholars Network, and some tips and tricks in the applicant’s guide linked on the laidlaw.fund.cam.ac.uk site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-You should plan to stay in Cambridge during this 6-week period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-your research supervisor does not have to be based at a participating college -- they can be based at any Cambridge faculty or college, or any affiliated institute, library, or museum (such as the Fitzwilliam Museum, or the Botanic Gardens)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-there is a stipend available for your research supervisor, so they can expect to be compensated for their work – Your first step will be to share the website with them, but I do have a document with further guidance for supervisors, so if you are in touch with a proposed supervisor who is interested but wants more information, you can put them in touch with me and I can provide this to them.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-you will share your project via the Laidlaw Scholars Network, have opportunities to present at the Laidlaw Conference and here in Cambridge (presentation in other venues is encouraged, if you so choose) </a:t>
            </a:r>
            <a:endParaRPr lang="en-US" b="0" i="0" dirty="0">
              <a:solidFill>
                <a:srgbClr val="000000"/>
              </a:solidFill>
              <a:effectLs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1D4B3F4A-4106-486F-9C3C-BF8273D5F1AC}" type="slidenum">
              <a:rPr lang="en-GB" smtClean="0"/>
              <a:t>20</a:t>
            </a:fld>
            <a:endParaRPr lang="en-GB"/>
          </a:p>
        </p:txBody>
      </p:sp>
    </p:spTree>
    <p:extLst>
      <p:ext uri="{BB962C8B-B14F-4D97-AF65-F5344CB8AC3E}">
        <p14:creationId xmlns:p14="http://schemas.microsoft.com/office/powerpoint/2010/main" val="991175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gn="l" rtl="0" fontAlgn="base"/>
            <a:r>
              <a:rPr lang="en-US" sz="1800" b="0" i="0" dirty="0">
                <a:solidFill>
                  <a:srgbClr val="000000"/>
                </a:solidFill>
                <a:effectLst/>
                <a:latin typeface="Times New Roman" panose="02020603050405020304" pitchFamily="18" charset="0"/>
              </a:rPr>
              <a:t>You are responsible for finding your own research supervisor: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-we know this might be new for you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-we want to give you some tools you can use to make this part of the application a bit easier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Approaching Academics w/ Dr. Sam Lucy Oct 31</a:t>
            </a:r>
            <a:r>
              <a:rPr lang="en-US" sz="1800" b="0" i="0" baseline="30000" dirty="0">
                <a:solidFill>
                  <a:srgbClr val="000000"/>
                </a:solidFill>
                <a:effectLst/>
                <a:latin typeface="Times New Roman" panose="02020603050405020304" pitchFamily="18" charset="0"/>
              </a:rPr>
              <a:t>st</a:t>
            </a:r>
            <a:r>
              <a:rPr lang="en-US" sz="1800" b="0" i="0" dirty="0">
                <a:solidFill>
                  <a:srgbClr val="000000"/>
                </a:solidFill>
                <a:effectLst/>
                <a:latin typeface="Times New Roman" panose="02020603050405020304" pitchFamily="18" charset="0"/>
              </a:rPr>
              <a:t> 4:30pm Newnham ; Dr. Lucy is Director of Admissions for the Cambridge Colleges and a fabulous resource for you.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Free signups via Eventbrite via Laidlaw Website; space is limited.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We obviously hope that everyone who attends will apply, but this session will be useful whether you ultimately do apply or not. </a:t>
            </a:r>
            <a:endParaRPr lang="en-US" b="0" i="0" dirty="0">
              <a:solidFill>
                <a:srgbClr val="000000"/>
              </a:solidFill>
              <a:effectLs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1D4B3F4A-4106-486F-9C3C-BF8273D5F1AC}" type="slidenum">
              <a:rPr lang="en-GB" smtClean="0"/>
              <a:t>21</a:t>
            </a:fld>
            <a:endParaRPr lang="en-GB"/>
          </a:p>
        </p:txBody>
      </p:sp>
    </p:spTree>
    <p:extLst>
      <p:ext uri="{BB962C8B-B14F-4D97-AF65-F5344CB8AC3E}">
        <p14:creationId xmlns:p14="http://schemas.microsoft.com/office/powerpoint/2010/main" val="2527635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Times New Roman" panose="02020603050405020304" pitchFamily="18" charset="0"/>
              </a:rPr>
              <a:t>Your second summer project is the Leadership in Action experience. This also comes with a £3000 stipend, and there are some additional funds available to offset travel expenses like flights, visas, and vaccinations. The </a:t>
            </a:r>
            <a:r>
              <a:rPr lang="en-US" sz="1800" b="0" i="0" dirty="0" err="1">
                <a:solidFill>
                  <a:srgbClr val="000000"/>
                </a:solidFill>
                <a:effectLst/>
                <a:latin typeface="Times New Roman" panose="02020603050405020304" pitchFamily="18" charset="0"/>
              </a:rPr>
              <a:t>LiA</a:t>
            </a:r>
            <a:r>
              <a:rPr lang="en-US" sz="1800" b="0" i="0" dirty="0">
                <a:solidFill>
                  <a:srgbClr val="000000"/>
                </a:solidFill>
                <a:effectLst/>
                <a:latin typeface="Times New Roman" panose="02020603050405020304" pitchFamily="18" charset="0"/>
              </a:rPr>
              <a:t> can take three different forms, and You don’t have to know at the time of application which option you will choose.  </a:t>
            </a:r>
            <a:endParaRPr lang="en-GB" dirty="0"/>
          </a:p>
        </p:txBody>
      </p:sp>
      <p:sp>
        <p:nvSpPr>
          <p:cNvPr id="4" name="Slide Number Placeholder 3"/>
          <p:cNvSpPr>
            <a:spLocks noGrp="1"/>
          </p:cNvSpPr>
          <p:nvPr>
            <p:ph type="sldNum" sz="quarter" idx="5"/>
          </p:nvPr>
        </p:nvSpPr>
        <p:spPr/>
        <p:txBody>
          <a:bodyPr/>
          <a:lstStyle/>
          <a:p>
            <a:fld id="{1D4B3F4A-4106-486F-9C3C-BF8273D5F1AC}" type="slidenum">
              <a:rPr lang="en-GB" smtClean="0"/>
              <a:t>22</a:t>
            </a:fld>
            <a:endParaRPr lang="en-GB"/>
          </a:p>
        </p:txBody>
      </p:sp>
    </p:spTree>
    <p:extLst>
      <p:ext uri="{BB962C8B-B14F-4D97-AF65-F5344CB8AC3E}">
        <p14:creationId xmlns:p14="http://schemas.microsoft.com/office/powerpoint/2010/main" val="3732047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latin typeface="Times New Roman" panose="02020603050405020304" pitchFamily="18" charset="0"/>
              </a:rPr>
              <a:t>Leadership Expedition: </a:t>
            </a:r>
          </a:p>
          <a:p>
            <a:pPr algn="l" rtl="0" fontAlgn="base"/>
            <a:r>
              <a:rPr lang="en-US" sz="1800" b="0" i="0" dirty="0">
                <a:solidFill>
                  <a:srgbClr val="000000"/>
                </a:solidFill>
                <a:effectLst/>
                <a:latin typeface="Times New Roman" panose="02020603050405020304" pitchFamily="18" charset="0"/>
              </a:rPr>
              <a:t>-orgs are vetted by Laidlaw Foundation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-these are some organizations Laidlaw has partnered with in the past, they can change year-on-year depending on specific needs; but this is a good sample of the types of </a:t>
            </a:r>
            <a:r>
              <a:rPr lang="en-US" sz="1800" b="0" i="0" dirty="0" err="1">
                <a:solidFill>
                  <a:srgbClr val="000000"/>
                </a:solidFill>
                <a:effectLst/>
                <a:latin typeface="Times New Roman" panose="02020603050405020304" pitchFamily="18" charset="0"/>
              </a:rPr>
              <a:t>organisations</a:t>
            </a:r>
            <a:r>
              <a:rPr lang="en-US" sz="1800" b="0" i="0" dirty="0">
                <a:solidFill>
                  <a:srgbClr val="000000"/>
                </a:solidFill>
                <a:effectLst/>
                <a:latin typeface="Times New Roman" panose="02020603050405020304" pitchFamily="18" charset="0"/>
              </a:rPr>
              <a:t> you could be working with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-local </a:t>
            </a:r>
            <a:r>
              <a:rPr lang="en-US" sz="1800" b="0" i="0" dirty="0" err="1">
                <a:solidFill>
                  <a:srgbClr val="000000"/>
                </a:solidFill>
                <a:effectLst/>
                <a:latin typeface="Times New Roman" panose="02020603050405020304" pitchFamily="18" charset="0"/>
              </a:rPr>
              <a:t>organisations</a:t>
            </a:r>
            <a:r>
              <a:rPr lang="en-US" sz="1800" b="0" i="0" dirty="0">
                <a:solidFill>
                  <a:srgbClr val="000000"/>
                </a:solidFill>
                <a:effectLst/>
                <a:latin typeface="Times New Roman" panose="02020603050405020304" pitchFamily="18" charset="0"/>
              </a:rPr>
              <a:t> create projects based on the needs of the specific communities they serve; put your leadership skills to work with a focus on good, ethical leadership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-in this case your stipend goes to the partner organization who will then cover all of your expenses on the ground (room, board, </a:t>
            </a:r>
            <a:r>
              <a:rPr lang="en-US" sz="1800" b="0" i="0" dirty="0" err="1">
                <a:solidFill>
                  <a:srgbClr val="000000"/>
                </a:solidFill>
                <a:effectLst/>
                <a:latin typeface="Times New Roman" panose="02020603050405020304" pitchFamily="18" charset="0"/>
              </a:rPr>
              <a:t>etc</a:t>
            </a:r>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1D4B3F4A-4106-486F-9C3C-BF8273D5F1AC}" type="slidenum">
              <a:rPr lang="en-GB" smtClean="0"/>
              <a:t>23</a:t>
            </a:fld>
            <a:endParaRPr lang="en-GB"/>
          </a:p>
        </p:txBody>
      </p:sp>
    </p:spTree>
    <p:extLst>
      <p:ext uri="{BB962C8B-B14F-4D97-AF65-F5344CB8AC3E}">
        <p14:creationId xmlns:p14="http://schemas.microsoft.com/office/powerpoint/2010/main" val="32450664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lgn="l" rtl="0" fontAlgn="base"/>
            <a:r>
              <a:rPr lang="en-US" sz="1800" b="0" i="0" dirty="0">
                <a:solidFill>
                  <a:srgbClr val="000000"/>
                </a:solidFill>
                <a:effectLst/>
                <a:latin typeface="Times New Roman" panose="02020603050405020304" pitchFamily="18" charset="0"/>
              </a:rPr>
              <a:t>Leadership Project: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-design your own project working with a partner of your choosing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-you may work with your chosen partner to devise the project, but you should take the lead when implementing it (so, no slotting into something already fully in progress, no filing or making tea for six weeks) </a:t>
            </a:r>
          </a:p>
          <a:p>
            <a:pPr algn="l" rtl="0" fontAlgn="base"/>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Research Implementation: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-in-field application of your summer one research project, where you put your findings into action with the aim of creating a positive impact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-not a second summer of research; there should be a clear leadership element to the project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-though, you may choose to continue working with your summer one supervisor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-if you think this is the most likely option for you, you should include it in your research proposal (but you will be able to change your mind and choose a different option at a later date) </a:t>
            </a:r>
            <a:endParaRPr lang="en-US" b="0" i="0" dirty="0">
              <a:solidFill>
                <a:srgbClr val="000000"/>
              </a:solidFill>
              <a:effectLs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1D4B3F4A-4106-486F-9C3C-BF8273D5F1AC}" type="slidenum">
              <a:rPr lang="en-GB" smtClean="0"/>
              <a:t>24</a:t>
            </a:fld>
            <a:endParaRPr lang="en-GB"/>
          </a:p>
        </p:txBody>
      </p:sp>
    </p:spTree>
    <p:extLst>
      <p:ext uri="{BB962C8B-B14F-4D97-AF65-F5344CB8AC3E}">
        <p14:creationId xmlns:p14="http://schemas.microsoft.com/office/powerpoint/2010/main" val="2383303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latin typeface="Times New Roman" panose="02020603050405020304" pitchFamily="18" charset="0"/>
              </a:rPr>
              <a:t>Just a note: Safety is really important, so if you decide to propose a self-led </a:t>
            </a:r>
            <a:r>
              <a:rPr lang="en-US" sz="1800" b="0" i="0" dirty="0" err="1">
                <a:solidFill>
                  <a:srgbClr val="000000"/>
                </a:solidFill>
                <a:effectLst/>
                <a:latin typeface="Times New Roman" panose="02020603050405020304" pitchFamily="18" charset="0"/>
              </a:rPr>
              <a:t>LiA</a:t>
            </a:r>
            <a:r>
              <a:rPr lang="en-US" sz="1800" b="0" i="0" dirty="0">
                <a:solidFill>
                  <a:srgbClr val="000000"/>
                </a:solidFill>
                <a:effectLst/>
                <a:latin typeface="Times New Roman" panose="02020603050405020304" pitchFamily="18" charset="0"/>
              </a:rPr>
              <a:t> or do an in-field application of your research, you must check travel advice via the FCDO’s Foreign Travel Advice service. There’s more detail about this in the applicant’s guide we have created for you, but we will not approve, or fund </a:t>
            </a:r>
            <a:r>
              <a:rPr lang="en-US" sz="1800" b="0" i="0" dirty="0" err="1">
                <a:solidFill>
                  <a:srgbClr val="000000"/>
                </a:solidFill>
                <a:effectLst/>
                <a:latin typeface="Times New Roman" panose="02020603050405020304" pitchFamily="18" charset="0"/>
              </a:rPr>
              <a:t>LiAs</a:t>
            </a:r>
            <a:r>
              <a:rPr lang="en-US" sz="1800" b="0" i="0" dirty="0">
                <a:solidFill>
                  <a:srgbClr val="000000"/>
                </a:solidFill>
                <a:effectLst/>
                <a:latin typeface="Times New Roman" panose="02020603050405020304" pitchFamily="18" charset="0"/>
              </a:rPr>
              <a:t> in places where travel is not advised.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There may be some circumstances where you would not go overseas, but you will have to demonstrate that this environment will be personally challenging and involve leadership on your part. </a:t>
            </a:r>
            <a:endParaRPr lang="en-US" b="0" i="0" dirty="0">
              <a:solidFill>
                <a:srgbClr val="000000"/>
              </a:solidFill>
              <a:effectLs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1D4B3F4A-4106-486F-9C3C-BF8273D5F1AC}" type="slidenum">
              <a:rPr lang="en-GB" smtClean="0"/>
              <a:t>25</a:t>
            </a:fld>
            <a:endParaRPr lang="en-GB"/>
          </a:p>
        </p:txBody>
      </p:sp>
    </p:spTree>
    <p:extLst>
      <p:ext uri="{BB962C8B-B14F-4D97-AF65-F5344CB8AC3E}">
        <p14:creationId xmlns:p14="http://schemas.microsoft.com/office/powerpoint/2010/main" val="460182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4B3F4A-4106-486F-9C3C-BF8273D5F1AC}" type="slidenum">
              <a:rPr lang="en-GB" smtClean="0"/>
              <a:t>26</a:t>
            </a:fld>
            <a:endParaRPr lang="en-GB"/>
          </a:p>
        </p:txBody>
      </p:sp>
    </p:spTree>
    <p:extLst>
      <p:ext uri="{BB962C8B-B14F-4D97-AF65-F5344CB8AC3E}">
        <p14:creationId xmlns:p14="http://schemas.microsoft.com/office/powerpoint/2010/main" val="29213832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latin typeface="Times New Roman" panose="02020603050405020304" pitchFamily="18" charset="0"/>
              </a:rPr>
              <a:t>Must be a first-year undergraduate at one of the participating colleges.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MML students should apply in their first year (and not try to straddle their year abroad)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If a foundation year student progresses to further study at a participating college, they become eligible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Again: All academic disciplines are welcome. Don’t self-select out because you think that your subject won’t be accepted – if the proposal is compelling, regardless of your topic, you’re in with a chance. </a:t>
            </a:r>
            <a:endParaRPr lang="en-US" b="0" i="0" dirty="0">
              <a:solidFill>
                <a:srgbClr val="000000"/>
              </a:solidFill>
              <a:effectLs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1D4B3F4A-4106-486F-9C3C-BF8273D5F1AC}" type="slidenum">
              <a:rPr lang="en-GB" smtClean="0"/>
              <a:t>27</a:t>
            </a:fld>
            <a:endParaRPr lang="en-GB"/>
          </a:p>
        </p:txBody>
      </p:sp>
    </p:spTree>
    <p:extLst>
      <p:ext uri="{BB962C8B-B14F-4D97-AF65-F5344CB8AC3E}">
        <p14:creationId xmlns:p14="http://schemas.microsoft.com/office/powerpoint/2010/main" val="3914207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gn="l" rtl="0" fontAlgn="base"/>
            <a:r>
              <a:rPr lang="en-US" sz="1800" b="0" i="0" dirty="0">
                <a:solidFill>
                  <a:srgbClr val="000000"/>
                </a:solidFill>
                <a:effectLst/>
                <a:latin typeface="Times New Roman" panose="02020603050405020304" pitchFamily="18" charset="0"/>
              </a:rPr>
              <a:t>There are many examples of past research proposals on the Laidlaw Scholars network. Your project must be unique, but there is no need to reinvent the wheel as far as the format of your proposal is concerned. There is a link to examples on the </a:t>
            </a:r>
            <a:r>
              <a:rPr lang="en-US" sz="1800" b="0" i="0" dirty="0" err="1">
                <a:solidFill>
                  <a:srgbClr val="000000"/>
                </a:solidFill>
                <a:effectLst/>
                <a:latin typeface="Times New Roman" panose="02020603050405020304" pitchFamily="18" charset="0"/>
              </a:rPr>
              <a:t>laidlaw.fund</a:t>
            </a:r>
            <a:r>
              <a:rPr lang="en-US" sz="1800" b="0" i="0" dirty="0">
                <a:solidFill>
                  <a:srgbClr val="000000"/>
                </a:solidFill>
                <a:effectLst/>
                <a:latin typeface="Times New Roman" panose="02020603050405020304" pitchFamily="18" charset="0"/>
              </a:rPr>
              <a:t> website, under Leadership &amp; Research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Personal Statement should address why you want to be a Laidlaw Scholar, and be thoughtful about how the </a:t>
            </a:r>
            <a:r>
              <a:rPr lang="en-US" sz="1800" b="0" i="0" dirty="0" err="1">
                <a:solidFill>
                  <a:srgbClr val="000000"/>
                </a:solidFill>
                <a:effectLst/>
                <a:latin typeface="Times New Roman" panose="02020603050405020304" pitchFamily="18" charset="0"/>
              </a:rPr>
              <a:t>programme</a:t>
            </a:r>
            <a:r>
              <a:rPr lang="en-US" sz="1800" b="0" i="0" dirty="0">
                <a:solidFill>
                  <a:srgbClr val="000000"/>
                </a:solidFill>
                <a:effectLst/>
                <a:latin typeface="Times New Roman" panose="02020603050405020304" pitchFamily="18" charset="0"/>
              </a:rPr>
              <a:t> would help you develop as a leader and a thinker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-it does not have to demonstrate personal perfection or oodles of experience; it should show self-awareness about your strengths, and where there is room for growth </a:t>
            </a:r>
            <a:endParaRPr lang="en-US" b="0" i="0" dirty="0">
              <a:solidFill>
                <a:srgbClr val="000000"/>
              </a:solidFill>
              <a:effectLst/>
              <a:latin typeface="Segoe UI" panose="020B0502040204020203" pitchFamily="34" charset="0"/>
            </a:endParaRPr>
          </a:p>
          <a:p>
            <a:pPr algn="l" rtl="0" fontAlgn="base"/>
            <a:endParaRPr lang="en-GB" dirty="0"/>
          </a:p>
        </p:txBody>
      </p:sp>
      <p:sp>
        <p:nvSpPr>
          <p:cNvPr id="4" name="Slide Number Placeholder 3"/>
          <p:cNvSpPr>
            <a:spLocks noGrp="1"/>
          </p:cNvSpPr>
          <p:nvPr>
            <p:ph type="sldNum" sz="quarter" idx="5"/>
          </p:nvPr>
        </p:nvSpPr>
        <p:spPr/>
        <p:txBody>
          <a:bodyPr/>
          <a:lstStyle/>
          <a:p>
            <a:fld id="{1D4B3F4A-4106-486F-9C3C-BF8273D5F1AC}" type="slidenum">
              <a:rPr lang="en-GB" smtClean="0"/>
              <a:t>28</a:t>
            </a:fld>
            <a:endParaRPr lang="en-GB"/>
          </a:p>
        </p:txBody>
      </p:sp>
    </p:spTree>
    <p:extLst>
      <p:ext uri="{BB962C8B-B14F-4D97-AF65-F5344CB8AC3E}">
        <p14:creationId xmlns:p14="http://schemas.microsoft.com/office/powerpoint/2010/main" val="11004820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Process and dates </a:t>
            </a:r>
          </a:p>
          <a:p>
            <a:r>
              <a:rPr lang="en-US" dirty="0"/>
              <a:t>-Applications will open on Nov 28th via the </a:t>
            </a:r>
            <a:r>
              <a:rPr lang="en-US" dirty="0" err="1"/>
              <a:t>laidlaw.fund</a:t>
            </a:r>
            <a:r>
              <a:rPr lang="en-US" dirty="0"/>
              <a:t> website and the CASC portal </a:t>
            </a:r>
          </a:p>
          <a:p>
            <a:r>
              <a:rPr lang="en-US" dirty="0"/>
              <a:t>-selection committee composed of representatives from each of the participating colleges </a:t>
            </a:r>
          </a:p>
          <a:p>
            <a:endParaRPr lang="en-US" dirty="0"/>
          </a:p>
          <a:p>
            <a:r>
              <a:rPr lang="en-US" dirty="0"/>
              <a:t>A tip from someone who has applied for funding in the past: January 31st feels very far away. It isn’t. The more time you give yourself to write and edit, the better your application will be; it may also take longer than you expect to devise a project and find a research supervisor – give yourself, and them, as much time as possible to firm things up ahead of the deadline.  </a:t>
            </a:r>
          </a:p>
          <a:p>
            <a:endParaRPr lang="en-GB" dirty="0"/>
          </a:p>
        </p:txBody>
      </p:sp>
      <p:sp>
        <p:nvSpPr>
          <p:cNvPr id="4" name="Slide Number Placeholder 3"/>
          <p:cNvSpPr>
            <a:spLocks noGrp="1"/>
          </p:cNvSpPr>
          <p:nvPr>
            <p:ph type="sldNum" sz="quarter" idx="5"/>
          </p:nvPr>
        </p:nvSpPr>
        <p:spPr/>
        <p:txBody>
          <a:bodyPr/>
          <a:lstStyle/>
          <a:p>
            <a:fld id="{1D4B3F4A-4106-486F-9C3C-BF8273D5F1AC}" type="slidenum">
              <a:rPr lang="en-GB" smtClean="0"/>
              <a:t>29</a:t>
            </a:fld>
            <a:endParaRPr lang="en-GB"/>
          </a:p>
        </p:txBody>
      </p:sp>
    </p:spTree>
    <p:extLst>
      <p:ext uri="{BB962C8B-B14F-4D97-AF65-F5344CB8AC3E}">
        <p14:creationId xmlns:p14="http://schemas.microsoft.com/office/powerpoint/2010/main" val="3125617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-has been running for several years, is well established </a:t>
            </a:r>
          </a:p>
          <a:p>
            <a:endParaRPr lang="en-US" dirty="0"/>
          </a:p>
          <a:p>
            <a:r>
              <a:rPr lang="en-US" dirty="0"/>
              <a:t>-participating Cambridge colleges are Fitzwilliam, Newnham, Murray Edwards, 	 	Trinity Hall </a:t>
            </a:r>
          </a:p>
          <a:p>
            <a:endParaRPr lang="en-US" dirty="0"/>
          </a:p>
          <a:p>
            <a:r>
              <a:rPr lang="en-US" dirty="0"/>
              <a:t>-25 scholars per cohort per member university </a:t>
            </a:r>
          </a:p>
          <a:p>
            <a:endParaRPr lang="en-US" dirty="0"/>
          </a:p>
          <a:p>
            <a:r>
              <a:rPr lang="en-US" dirty="0"/>
              <a:t>-16 member institutions world-wide – as you can see, the Cambridge-based scholars are joining a really great network *I will refer to the Laidlaw Scholars Network a few times this evening, so just to draw your attention to the URL at the bottom of the slide – the network is both a collection of universities and an incredible web-based resource </a:t>
            </a:r>
            <a:endParaRPr lang="en-GB" dirty="0"/>
          </a:p>
        </p:txBody>
      </p:sp>
      <p:sp>
        <p:nvSpPr>
          <p:cNvPr id="4" name="Slide Number Placeholder 3"/>
          <p:cNvSpPr>
            <a:spLocks noGrp="1"/>
          </p:cNvSpPr>
          <p:nvPr>
            <p:ph type="sldNum" sz="quarter" idx="5"/>
          </p:nvPr>
        </p:nvSpPr>
        <p:spPr/>
        <p:txBody>
          <a:bodyPr/>
          <a:lstStyle/>
          <a:p>
            <a:fld id="{1D4B3F4A-4106-486F-9C3C-BF8273D5F1AC}" type="slidenum">
              <a:rPr lang="en-GB" smtClean="0"/>
              <a:t>3</a:t>
            </a:fld>
            <a:endParaRPr lang="en-GB"/>
          </a:p>
        </p:txBody>
      </p:sp>
    </p:spTree>
    <p:extLst>
      <p:ext uri="{BB962C8B-B14F-4D97-AF65-F5344CB8AC3E}">
        <p14:creationId xmlns:p14="http://schemas.microsoft.com/office/powerpoint/2010/main" val="1252112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4B3F4A-4106-486F-9C3C-BF8273D5F1AC}" type="slidenum">
              <a:rPr lang="en-GB" smtClean="0"/>
              <a:t>4</a:t>
            </a:fld>
            <a:endParaRPr lang="en-GB"/>
          </a:p>
        </p:txBody>
      </p:sp>
    </p:spTree>
    <p:extLst>
      <p:ext uri="{BB962C8B-B14F-4D97-AF65-F5344CB8AC3E}">
        <p14:creationId xmlns:p14="http://schemas.microsoft.com/office/powerpoint/2010/main" val="1562376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Slides 5-17 are provided by Laidlaw CEO (and Cambridge alum) Susanna Kempe.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3E38B7-0978-450B-BB12-98B37816CBF2}"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63232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3E38B7-0978-450B-BB12-98B37816CBF2}"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85790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https://www.youtube.com/watch?v=RSe8DTlokqA</a:t>
            </a:r>
            <a:endParaRPr lang="en-GB" dirty="0"/>
          </a:p>
          <a:p>
            <a:endParaRPr lang="en-GB" dirty="0"/>
          </a:p>
        </p:txBody>
      </p:sp>
      <p:sp>
        <p:nvSpPr>
          <p:cNvPr id="4" name="Slide Number Placeholder 3"/>
          <p:cNvSpPr>
            <a:spLocks noGrp="1"/>
          </p:cNvSpPr>
          <p:nvPr>
            <p:ph type="sldNum" sz="quarter" idx="5"/>
          </p:nvPr>
        </p:nvSpPr>
        <p:spPr/>
        <p:txBody>
          <a:bodyPr/>
          <a:lstStyle/>
          <a:p>
            <a:fld id="{1D4B3F4A-4106-486F-9C3C-BF8273D5F1AC}" type="slidenum">
              <a:rPr lang="en-GB" smtClean="0"/>
              <a:t>7</a:t>
            </a:fld>
            <a:endParaRPr lang="en-GB"/>
          </a:p>
        </p:txBody>
      </p:sp>
    </p:spTree>
    <p:extLst>
      <p:ext uri="{BB962C8B-B14F-4D97-AF65-F5344CB8AC3E}">
        <p14:creationId xmlns:p14="http://schemas.microsoft.com/office/powerpoint/2010/main" val="1953358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panose="020B0604020202020204" pitchFamily="34" charset="0"/>
                <a:ea typeface="+mn-ea"/>
                <a:cs typeface="+mn-cs"/>
              </a:rPr>
              <a:t>As a Foundation, we invest in education because we believe it has the power to transform lives. As well as funding this Scholarship programme, we sponsor 7 schools in the NE of England, all in disadvantaged areas, so I am particularly excited to see all the research around education: Sophie looking at special needs education, Victoria researching autism in second schools, Jakob looking at how to make MATs serving disadvantaged communities succeed and so many more. </a:t>
            </a:r>
          </a:p>
          <a:p>
            <a:r>
              <a:rPr lang="en-GB" sz="1200" kern="1200" dirty="0">
                <a:solidFill>
                  <a:schemeClr val="tx1"/>
                </a:solidFill>
                <a:effectLst/>
                <a:latin typeface="Arial" panose="020B0604020202020204" pitchFamily="34" charset="0"/>
                <a:ea typeface="+mn-ea"/>
                <a:cs typeface="+mn-cs"/>
              </a:rPr>
              <a:t> </a:t>
            </a:r>
          </a:p>
          <a:p>
            <a:r>
              <a:rPr lang="en-GB" sz="1200" kern="1200" dirty="0">
                <a:solidFill>
                  <a:schemeClr val="tx1"/>
                </a:solidFill>
                <a:effectLst/>
                <a:latin typeface="Arial" panose="020B0604020202020204" pitchFamily="34" charset="0"/>
                <a:ea typeface="+mn-ea"/>
                <a:cs typeface="+mn-cs"/>
              </a:rPr>
              <a:t>When Lord Laidlaw, who you’ll get to ask questions a bit later, began funding the Laidlaw Scholarships, it was because he believed fervently that we need leaders who are good at research, who understand data, who actively search out answers, who believe in evidence based decision making. And who tell the truth. Which frankly you wouldn’t think was such a big ask and yet…. </a:t>
            </a:r>
          </a:p>
          <a:p>
            <a:r>
              <a:rPr lang="en-GB" sz="1200" kern="1200" dirty="0">
                <a:solidFill>
                  <a:schemeClr val="tx1"/>
                </a:solidFill>
                <a:effectLst/>
                <a:latin typeface="Arial" panose="020B0604020202020204" pitchFamily="34" charset="0"/>
                <a:ea typeface="+mn-ea"/>
                <a:cs typeface="+mn-cs"/>
              </a:rPr>
              <a: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3E38B7-0978-450B-BB12-98B37816CBF2}"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14418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4B3F4A-4106-486F-9C3C-BF8273D5F1AC}" type="slidenum">
              <a:rPr lang="en-GB" smtClean="0"/>
              <a:t>9</a:t>
            </a:fld>
            <a:endParaRPr lang="en-GB"/>
          </a:p>
        </p:txBody>
      </p:sp>
    </p:spTree>
    <p:extLst>
      <p:ext uri="{BB962C8B-B14F-4D97-AF65-F5344CB8AC3E}">
        <p14:creationId xmlns:p14="http://schemas.microsoft.com/office/powerpoint/2010/main" val="1266147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CCCCB-F946-E409-B224-29897109AE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1A8AD06-4975-8302-7507-BA8F30D636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644360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99DD6-F540-0F72-96E1-AFFDE087154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76EDFE8-90E2-7AEF-1EFF-6B0A76892E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43150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E91D32-4C77-7EF7-5CA1-162C1755AE7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EDC68A-E91A-6D35-17E9-4507143ECB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39927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Purple)">
    <p:bg>
      <p:bgPr>
        <a:solidFill>
          <a:schemeClr val="accent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06809" y="3730486"/>
            <a:ext cx="5713413" cy="1388752"/>
          </a:xfrm>
        </p:spPr>
        <p:txBody>
          <a:bodyPr/>
          <a:lstStyle>
            <a:lvl1pPr marL="0" indent="0" algn="l">
              <a:buNone/>
              <a:defRPr sz="28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12"/>
          <p:cNvSpPr>
            <a:spLocks noGrp="1"/>
          </p:cNvSpPr>
          <p:nvPr>
            <p:ph type="body" sz="quarter" idx="10" hasCustomPrompt="1"/>
          </p:nvPr>
        </p:nvSpPr>
        <p:spPr>
          <a:xfrm>
            <a:off x="6095365" y="5442767"/>
            <a:ext cx="5713413" cy="350453"/>
          </a:xfrm>
        </p:spPr>
        <p:txBody>
          <a:bodyPr/>
          <a:lstStyle>
            <a:lvl1pPr>
              <a:defRPr sz="2200" b="0">
                <a:solidFill>
                  <a:schemeClr val="bg1"/>
                </a:solidFill>
                <a:latin typeface="+mj-lt"/>
              </a:defRPr>
            </a:lvl1pPr>
            <a:lvl2pPr>
              <a:defRPr>
                <a:solidFill>
                  <a:srgbClr val="9A9B9C"/>
                </a:solidFill>
              </a:defRPr>
            </a:lvl2pPr>
            <a:lvl3pPr>
              <a:defRPr>
                <a:solidFill>
                  <a:srgbClr val="9A9B9C"/>
                </a:solidFill>
              </a:defRPr>
            </a:lvl3pPr>
            <a:lvl4pPr>
              <a:defRPr>
                <a:solidFill>
                  <a:srgbClr val="9A9B9C"/>
                </a:solidFill>
              </a:defRPr>
            </a:lvl4pPr>
            <a:lvl5pPr>
              <a:defRPr>
                <a:solidFill>
                  <a:srgbClr val="9A9B9C"/>
                </a:solidFill>
              </a:defRPr>
            </a:lvl5pPr>
          </a:lstStyle>
          <a:p>
            <a:pPr lvl="0"/>
            <a:r>
              <a:rPr lang="en-US"/>
              <a:t>Click to edit date / client details</a:t>
            </a:r>
          </a:p>
        </p:txBody>
      </p:sp>
      <p:sp>
        <p:nvSpPr>
          <p:cNvPr id="15" name="Title 1">
            <a:extLst>
              <a:ext uri="{FF2B5EF4-FFF2-40B4-BE49-F238E27FC236}">
                <a16:creationId xmlns:a16="http://schemas.microsoft.com/office/drawing/2014/main" id="{FDF7170C-11EE-40EF-91A6-CEF5BEC92980}"/>
              </a:ext>
            </a:extLst>
          </p:cNvPr>
          <p:cNvSpPr>
            <a:spLocks noGrp="1"/>
          </p:cNvSpPr>
          <p:nvPr>
            <p:ph type="ctrTitle" hasCustomPrompt="1"/>
          </p:nvPr>
        </p:nvSpPr>
        <p:spPr>
          <a:xfrm>
            <a:off x="6096000" y="688022"/>
            <a:ext cx="5713413" cy="2387599"/>
          </a:xfrm>
        </p:spPr>
        <p:txBody>
          <a:bodyPr anchor="b"/>
          <a:lstStyle>
            <a:lvl1pPr algn="l">
              <a:defRPr sz="6600">
                <a:solidFill>
                  <a:schemeClr val="bg1"/>
                </a:solidFill>
                <a:latin typeface="+mj-lt"/>
              </a:defRPr>
            </a:lvl1pPr>
          </a:lstStyle>
          <a:p>
            <a:r>
              <a:rPr lang="en-US"/>
              <a:t>Click to edit master title style</a:t>
            </a:r>
          </a:p>
        </p:txBody>
      </p:sp>
      <p:pic>
        <p:nvPicPr>
          <p:cNvPr id="9" name="Picture 8">
            <a:extLst>
              <a:ext uri="{FF2B5EF4-FFF2-40B4-BE49-F238E27FC236}">
                <a16:creationId xmlns:a16="http://schemas.microsoft.com/office/drawing/2014/main" id="{F56DA506-12BF-4C6C-B93A-FF2F1ACBADCE}"/>
              </a:ext>
            </a:extLst>
          </p:cNvPr>
          <p:cNvPicPr>
            <a:picLocks noChangeAspect="1"/>
          </p:cNvPicPr>
          <p:nvPr userDrawn="1"/>
        </p:nvPicPr>
        <p:blipFill rotWithShape="1">
          <a:blip r:embed="rId2"/>
          <a:srcRect b="10324"/>
          <a:stretch/>
        </p:blipFill>
        <p:spPr>
          <a:xfrm>
            <a:off x="13860" y="443351"/>
            <a:ext cx="6280221" cy="6414649"/>
          </a:xfrm>
          <a:prstGeom prst="rect">
            <a:avLst/>
          </a:prstGeom>
        </p:spPr>
      </p:pic>
    </p:spTree>
    <p:extLst>
      <p:ext uri="{BB962C8B-B14F-4D97-AF65-F5344CB8AC3E}">
        <p14:creationId xmlns:p14="http://schemas.microsoft.com/office/powerpoint/2010/main" val="157701419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urple)">
    <p:bg>
      <p:bgPr>
        <a:solidFill>
          <a:schemeClr val="accent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06809" y="3730486"/>
            <a:ext cx="5713413" cy="1388752"/>
          </a:xfrm>
        </p:spPr>
        <p:txBody>
          <a:bodyPr/>
          <a:lstStyle>
            <a:lvl1pPr marL="0" indent="0" algn="l">
              <a:buNone/>
              <a:defRPr sz="28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13" name="Text Placeholder 12"/>
          <p:cNvSpPr>
            <a:spLocks noGrp="1"/>
          </p:cNvSpPr>
          <p:nvPr>
            <p:ph type="body" sz="quarter" idx="10" hasCustomPrompt="1"/>
          </p:nvPr>
        </p:nvSpPr>
        <p:spPr>
          <a:xfrm>
            <a:off x="6095365" y="5442767"/>
            <a:ext cx="5713413" cy="350453"/>
          </a:xfrm>
        </p:spPr>
        <p:txBody>
          <a:bodyPr/>
          <a:lstStyle>
            <a:lvl1pPr>
              <a:defRPr sz="2200" b="0">
                <a:solidFill>
                  <a:schemeClr val="bg1"/>
                </a:solidFill>
                <a:latin typeface="+mj-lt"/>
              </a:defRPr>
            </a:lvl1pPr>
            <a:lvl2pPr>
              <a:defRPr>
                <a:solidFill>
                  <a:srgbClr val="9A9B9C"/>
                </a:solidFill>
              </a:defRPr>
            </a:lvl2pPr>
            <a:lvl3pPr>
              <a:defRPr>
                <a:solidFill>
                  <a:srgbClr val="9A9B9C"/>
                </a:solidFill>
              </a:defRPr>
            </a:lvl3pPr>
            <a:lvl4pPr>
              <a:defRPr>
                <a:solidFill>
                  <a:srgbClr val="9A9B9C"/>
                </a:solidFill>
              </a:defRPr>
            </a:lvl4pPr>
            <a:lvl5pPr>
              <a:defRPr>
                <a:solidFill>
                  <a:srgbClr val="9A9B9C"/>
                </a:solidFill>
              </a:defRPr>
            </a:lvl5pPr>
          </a:lstStyle>
          <a:p>
            <a:pPr lvl="0"/>
            <a:r>
              <a:rPr lang="en-US" dirty="0"/>
              <a:t>Click to edit date / client details</a:t>
            </a:r>
          </a:p>
        </p:txBody>
      </p:sp>
      <p:sp>
        <p:nvSpPr>
          <p:cNvPr id="15" name="Title 1">
            <a:extLst>
              <a:ext uri="{FF2B5EF4-FFF2-40B4-BE49-F238E27FC236}">
                <a16:creationId xmlns:a16="http://schemas.microsoft.com/office/drawing/2014/main" id="{FDF7170C-11EE-40EF-91A6-CEF5BEC92980}"/>
              </a:ext>
            </a:extLst>
          </p:cNvPr>
          <p:cNvSpPr>
            <a:spLocks noGrp="1"/>
          </p:cNvSpPr>
          <p:nvPr>
            <p:ph type="ctrTitle" hasCustomPrompt="1"/>
          </p:nvPr>
        </p:nvSpPr>
        <p:spPr>
          <a:xfrm>
            <a:off x="6096000" y="688022"/>
            <a:ext cx="5713413" cy="2387599"/>
          </a:xfrm>
        </p:spPr>
        <p:txBody>
          <a:bodyPr anchor="b"/>
          <a:lstStyle>
            <a:lvl1pPr algn="l">
              <a:defRPr sz="6600">
                <a:solidFill>
                  <a:schemeClr val="bg1"/>
                </a:solidFill>
                <a:latin typeface="+mj-lt"/>
              </a:defRPr>
            </a:lvl1pPr>
          </a:lstStyle>
          <a:p>
            <a:r>
              <a:rPr lang="en-US" dirty="0"/>
              <a:t>Click to edit master title style</a:t>
            </a:r>
          </a:p>
        </p:txBody>
      </p:sp>
      <p:sp>
        <p:nvSpPr>
          <p:cNvPr id="7" name="Footer Placeholder 4">
            <a:extLst>
              <a:ext uri="{FF2B5EF4-FFF2-40B4-BE49-F238E27FC236}">
                <a16:creationId xmlns:a16="http://schemas.microsoft.com/office/drawing/2014/main" id="{2F3A5CEB-23F1-4AFF-BA34-EDF6885C3D0C}"/>
              </a:ext>
            </a:extLst>
          </p:cNvPr>
          <p:cNvSpPr txBox="1">
            <a:spLocks/>
          </p:cNvSpPr>
          <p:nvPr userDrawn="1"/>
        </p:nvSpPr>
        <p:spPr>
          <a:xfrm>
            <a:off x="6106809" y="6485459"/>
            <a:ext cx="2941336" cy="216000"/>
          </a:xfrm>
          <a:prstGeom prst="rect">
            <a:avLst/>
          </a:prstGeom>
        </p:spPr>
        <p:txBody>
          <a:bodyPr vert="horz" lIns="0" tIns="0" rIns="0" bIns="0" rtlCol="0" anchor="b"/>
          <a:lstStyle>
            <a:defPPr>
              <a:defRPr lang="en-US"/>
            </a:defPPr>
            <a:lvl1pPr marL="0" algn="l" defTabSz="914400" rtl="0" eaLnBrk="1" latinLnBrk="0" hangingPunct="1">
              <a:defRPr sz="800" kern="1200">
                <a:solidFill>
                  <a:schemeClr val="accent6"/>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GB" sz="1200" dirty="0"/>
              <a:t>Copyright © 2021 Laidlaw Foundation</a:t>
            </a:r>
          </a:p>
        </p:txBody>
      </p:sp>
      <p:pic>
        <p:nvPicPr>
          <p:cNvPr id="9" name="Picture 8">
            <a:extLst>
              <a:ext uri="{FF2B5EF4-FFF2-40B4-BE49-F238E27FC236}">
                <a16:creationId xmlns:a16="http://schemas.microsoft.com/office/drawing/2014/main" id="{F56DA506-12BF-4C6C-B93A-FF2F1ACBADCE}"/>
              </a:ext>
            </a:extLst>
          </p:cNvPr>
          <p:cNvPicPr>
            <a:picLocks noChangeAspect="1"/>
          </p:cNvPicPr>
          <p:nvPr userDrawn="1"/>
        </p:nvPicPr>
        <p:blipFill rotWithShape="1">
          <a:blip r:embed="rId2"/>
          <a:srcRect b="10324"/>
          <a:stretch/>
        </p:blipFill>
        <p:spPr>
          <a:xfrm>
            <a:off x="13860" y="443351"/>
            <a:ext cx="6280221" cy="6414649"/>
          </a:xfrm>
          <a:prstGeom prst="rect">
            <a:avLst/>
          </a:prstGeom>
        </p:spPr>
      </p:pic>
    </p:spTree>
    <p:extLst>
      <p:ext uri="{BB962C8B-B14F-4D97-AF65-F5344CB8AC3E}">
        <p14:creationId xmlns:p14="http://schemas.microsoft.com/office/powerpoint/2010/main" val="1619162662"/>
      </p:ext>
    </p:extLst>
  </p:cSld>
  <p:clrMapOvr>
    <a:masterClrMapping/>
  </p:clrMapOvr>
  <p:extLst>
    <p:ext uri="{DCECCB84-F9BA-43D5-87BE-67443E8EF086}">
      <p15:sldGuideLst xmlns:p15="http://schemas.microsoft.com/office/powerpoint/2012/main">
        <p15:guide id="1" pos="3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accent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06809" y="3730486"/>
            <a:ext cx="5713413" cy="1388752"/>
          </a:xfrm>
        </p:spPr>
        <p:txBody>
          <a:bodyPr/>
          <a:lstStyle>
            <a:lvl1pPr marL="0" indent="0" algn="l">
              <a:buNone/>
              <a:defRPr sz="28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13" name="Text Placeholder 12"/>
          <p:cNvSpPr>
            <a:spLocks noGrp="1"/>
          </p:cNvSpPr>
          <p:nvPr>
            <p:ph type="body" sz="quarter" idx="10" hasCustomPrompt="1"/>
          </p:nvPr>
        </p:nvSpPr>
        <p:spPr>
          <a:xfrm>
            <a:off x="6095365" y="5442767"/>
            <a:ext cx="5713413" cy="350453"/>
          </a:xfrm>
        </p:spPr>
        <p:txBody>
          <a:bodyPr/>
          <a:lstStyle>
            <a:lvl1pPr>
              <a:defRPr sz="2200" b="0">
                <a:solidFill>
                  <a:schemeClr val="bg1"/>
                </a:solidFill>
                <a:latin typeface="+mj-lt"/>
              </a:defRPr>
            </a:lvl1pPr>
            <a:lvl2pPr>
              <a:defRPr>
                <a:solidFill>
                  <a:srgbClr val="9A9B9C"/>
                </a:solidFill>
              </a:defRPr>
            </a:lvl2pPr>
            <a:lvl3pPr>
              <a:defRPr>
                <a:solidFill>
                  <a:srgbClr val="9A9B9C"/>
                </a:solidFill>
              </a:defRPr>
            </a:lvl3pPr>
            <a:lvl4pPr>
              <a:defRPr>
                <a:solidFill>
                  <a:srgbClr val="9A9B9C"/>
                </a:solidFill>
              </a:defRPr>
            </a:lvl4pPr>
            <a:lvl5pPr>
              <a:defRPr>
                <a:solidFill>
                  <a:srgbClr val="9A9B9C"/>
                </a:solidFill>
              </a:defRPr>
            </a:lvl5pPr>
          </a:lstStyle>
          <a:p>
            <a:pPr lvl="0"/>
            <a:r>
              <a:rPr lang="en-US" dirty="0"/>
              <a:t>Click to edit date / client details</a:t>
            </a:r>
          </a:p>
        </p:txBody>
      </p:sp>
      <p:sp>
        <p:nvSpPr>
          <p:cNvPr id="15" name="Title 1">
            <a:extLst>
              <a:ext uri="{FF2B5EF4-FFF2-40B4-BE49-F238E27FC236}">
                <a16:creationId xmlns:a16="http://schemas.microsoft.com/office/drawing/2014/main" id="{FDF7170C-11EE-40EF-91A6-CEF5BEC92980}"/>
              </a:ext>
            </a:extLst>
          </p:cNvPr>
          <p:cNvSpPr>
            <a:spLocks noGrp="1"/>
          </p:cNvSpPr>
          <p:nvPr>
            <p:ph type="ctrTitle" hasCustomPrompt="1"/>
          </p:nvPr>
        </p:nvSpPr>
        <p:spPr>
          <a:xfrm>
            <a:off x="6096000" y="688022"/>
            <a:ext cx="5713413" cy="2387599"/>
          </a:xfrm>
        </p:spPr>
        <p:txBody>
          <a:bodyPr anchor="b"/>
          <a:lstStyle>
            <a:lvl1pPr algn="l">
              <a:defRPr sz="6600">
                <a:solidFill>
                  <a:schemeClr val="bg1"/>
                </a:solidFill>
                <a:latin typeface="+mj-lt"/>
              </a:defRPr>
            </a:lvl1pPr>
          </a:lstStyle>
          <a:p>
            <a:r>
              <a:rPr lang="en-US" dirty="0"/>
              <a:t>Click to edit master title style</a:t>
            </a:r>
          </a:p>
        </p:txBody>
      </p:sp>
      <p:pic>
        <p:nvPicPr>
          <p:cNvPr id="9" name="Picture 8">
            <a:extLst>
              <a:ext uri="{FF2B5EF4-FFF2-40B4-BE49-F238E27FC236}">
                <a16:creationId xmlns:a16="http://schemas.microsoft.com/office/drawing/2014/main" id="{F56DA506-12BF-4C6C-B93A-FF2F1ACBADCE}"/>
              </a:ext>
            </a:extLst>
          </p:cNvPr>
          <p:cNvPicPr>
            <a:picLocks noChangeAspect="1"/>
          </p:cNvPicPr>
          <p:nvPr userDrawn="1"/>
        </p:nvPicPr>
        <p:blipFill rotWithShape="1">
          <a:blip r:embed="rId2"/>
          <a:srcRect b="10324"/>
          <a:stretch/>
        </p:blipFill>
        <p:spPr>
          <a:xfrm>
            <a:off x="13860" y="443351"/>
            <a:ext cx="6280221" cy="6414649"/>
          </a:xfrm>
          <a:prstGeom prst="rect">
            <a:avLst/>
          </a:prstGeom>
        </p:spPr>
      </p:pic>
      <p:sp>
        <p:nvSpPr>
          <p:cNvPr id="11" name="Footer Placeholder 4">
            <a:extLst>
              <a:ext uri="{FF2B5EF4-FFF2-40B4-BE49-F238E27FC236}">
                <a16:creationId xmlns:a16="http://schemas.microsoft.com/office/drawing/2014/main" id="{FB4EEF6B-A1A4-419D-8FEB-87379D75CCEB}"/>
              </a:ext>
            </a:extLst>
          </p:cNvPr>
          <p:cNvSpPr txBox="1">
            <a:spLocks/>
          </p:cNvSpPr>
          <p:nvPr userDrawn="1"/>
        </p:nvSpPr>
        <p:spPr>
          <a:xfrm>
            <a:off x="6106809" y="6485459"/>
            <a:ext cx="2941336" cy="216000"/>
          </a:xfrm>
          <a:prstGeom prst="rect">
            <a:avLst/>
          </a:prstGeom>
        </p:spPr>
        <p:txBody>
          <a:bodyPr vert="horz" lIns="0" tIns="0" rIns="0" bIns="0" rtlCol="0" anchor="b"/>
          <a:lstStyle>
            <a:defPPr>
              <a:defRPr lang="en-US"/>
            </a:defPPr>
            <a:lvl1pPr marL="0" algn="l" defTabSz="914400" rtl="0" eaLnBrk="1" latinLnBrk="0" hangingPunct="1">
              <a:defRPr sz="800" kern="1200">
                <a:solidFill>
                  <a:schemeClr val="accent6"/>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GB" sz="1200" dirty="0"/>
              <a:t>Copyright © 2019 Laidlaw Foundation</a:t>
            </a:r>
          </a:p>
        </p:txBody>
      </p:sp>
    </p:spTree>
    <p:extLst>
      <p:ext uri="{BB962C8B-B14F-4D97-AF65-F5344CB8AC3E}">
        <p14:creationId xmlns:p14="http://schemas.microsoft.com/office/powerpoint/2010/main" val="3046504120"/>
      </p:ext>
    </p:extLst>
  </p:cSld>
  <p:clrMapOvr>
    <a:masterClrMapping/>
  </p:clrMapOvr>
  <p:extLst>
    <p:ext uri="{DCECCB84-F9BA-43D5-87BE-67443E8EF086}">
      <p15:sldGuideLst xmlns:p15="http://schemas.microsoft.com/office/powerpoint/2012/main">
        <p15:guide id="1" pos="3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Green)">
    <p:bg>
      <p:bgPr>
        <a:solidFill>
          <a:schemeClr val="accent3"/>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06809" y="3730486"/>
            <a:ext cx="5713413" cy="1388752"/>
          </a:xfrm>
        </p:spPr>
        <p:txBody>
          <a:bodyPr/>
          <a:lstStyle>
            <a:lvl1pPr marL="0" indent="0" algn="l">
              <a:buNone/>
              <a:defRPr sz="28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13" name="Text Placeholder 12"/>
          <p:cNvSpPr>
            <a:spLocks noGrp="1"/>
          </p:cNvSpPr>
          <p:nvPr>
            <p:ph type="body" sz="quarter" idx="10" hasCustomPrompt="1"/>
          </p:nvPr>
        </p:nvSpPr>
        <p:spPr>
          <a:xfrm>
            <a:off x="6095365" y="5442767"/>
            <a:ext cx="5713413" cy="350453"/>
          </a:xfrm>
        </p:spPr>
        <p:txBody>
          <a:bodyPr/>
          <a:lstStyle>
            <a:lvl1pPr>
              <a:defRPr sz="2200" b="0">
                <a:solidFill>
                  <a:schemeClr val="bg1"/>
                </a:solidFill>
                <a:latin typeface="+mj-lt"/>
              </a:defRPr>
            </a:lvl1pPr>
            <a:lvl2pPr>
              <a:defRPr>
                <a:solidFill>
                  <a:srgbClr val="9A9B9C"/>
                </a:solidFill>
              </a:defRPr>
            </a:lvl2pPr>
            <a:lvl3pPr>
              <a:defRPr>
                <a:solidFill>
                  <a:srgbClr val="9A9B9C"/>
                </a:solidFill>
              </a:defRPr>
            </a:lvl3pPr>
            <a:lvl4pPr>
              <a:defRPr>
                <a:solidFill>
                  <a:srgbClr val="9A9B9C"/>
                </a:solidFill>
              </a:defRPr>
            </a:lvl4pPr>
            <a:lvl5pPr>
              <a:defRPr>
                <a:solidFill>
                  <a:srgbClr val="9A9B9C"/>
                </a:solidFill>
              </a:defRPr>
            </a:lvl5pPr>
          </a:lstStyle>
          <a:p>
            <a:pPr lvl="0"/>
            <a:r>
              <a:rPr lang="en-US" dirty="0"/>
              <a:t>Click to edit date / client details</a:t>
            </a:r>
          </a:p>
        </p:txBody>
      </p:sp>
      <p:sp>
        <p:nvSpPr>
          <p:cNvPr id="15" name="Title 1">
            <a:extLst>
              <a:ext uri="{FF2B5EF4-FFF2-40B4-BE49-F238E27FC236}">
                <a16:creationId xmlns:a16="http://schemas.microsoft.com/office/drawing/2014/main" id="{FDF7170C-11EE-40EF-91A6-CEF5BEC92980}"/>
              </a:ext>
            </a:extLst>
          </p:cNvPr>
          <p:cNvSpPr>
            <a:spLocks noGrp="1"/>
          </p:cNvSpPr>
          <p:nvPr>
            <p:ph type="ctrTitle" hasCustomPrompt="1"/>
          </p:nvPr>
        </p:nvSpPr>
        <p:spPr>
          <a:xfrm>
            <a:off x="6096000" y="688022"/>
            <a:ext cx="5713413" cy="2387599"/>
          </a:xfrm>
        </p:spPr>
        <p:txBody>
          <a:bodyPr anchor="b"/>
          <a:lstStyle>
            <a:lvl1pPr algn="l">
              <a:defRPr sz="6600">
                <a:solidFill>
                  <a:schemeClr val="bg1"/>
                </a:solidFill>
                <a:latin typeface="+mj-lt"/>
              </a:defRPr>
            </a:lvl1pPr>
          </a:lstStyle>
          <a:p>
            <a:r>
              <a:rPr lang="en-US" dirty="0"/>
              <a:t>Click to edit master title style</a:t>
            </a:r>
          </a:p>
        </p:txBody>
      </p:sp>
      <p:pic>
        <p:nvPicPr>
          <p:cNvPr id="9" name="Picture 8">
            <a:extLst>
              <a:ext uri="{FF2B5EF4-FFF2-40B4-BE49-F238E27FC236}">
                <a16:creationId xmlns:a16="http://schemas.microsoft.com/office/drawing/2014/main" id="{F56DA506-12BF-4C6C-B93A-FF2F1ACBADCE}"/>
              </a:ext>
            </a:extLst>
          </p:cNvPr>
          <p:cNvPicPr>
            <a:picLocks noChangeAspect="1"/>
          </p:cNvPicPr>
          <p:nvPr userDrawn="1"/>
        </p:nvPicPr>
        <p:blipFill rotWithShape="1">
          <a:blip r:embed="rId2"/>
          <a:srcRect b="10324"/>
          <a:stretch/>
        </p:blipFill>
        <p:spPr>
          <a:xfrm>
            <a:off x="13860" y="443351"/>
            <a:ext cx="6280221" cy="6414649"/>
          </a:xfrm>
          <a:prstGeom prst="rect">
            <a:avLst/>
          </a:prstGeom>
        </p:spPr>
      </p:pic>
      <p:sp>
        <p:nvSpPr>
          <p:cNvPr id="8" name="Footer Placeholder 4">
            <a:extLst>
              <a:ext uri="{FF2B5EF4-FFF2-40B4-BE49-F238E27FC236}">
                <a16:creationId xmlns:a16="http://schemas.microsoft.com/office/drawing/2014/main" id="{488BDE5A-EC37-4D7D-813C-29328F1C3020}"/>
              </a:ext>
            </a:extLst>
          </p:cNvPr>
          <p:cNvSpPr txBox="1">
            <a:spLocks/>
          </p:cNvSpPr>
          <p:nvPr userDrawn="1"/>
        </p:nvSpPr>
        <p:spPr>
          <a:xfrm>
            <a:off x="6106809" y="6485459"/>
            <a:ext cx="2941336" cy="216000"/>
          </a:xfrm>
          <a:prstGeom prst="rect">
            <a:avLst/>
          </a:prstGeom>
        </p:spPr>
        <p:txBody>
          <a:bodyPr vert="horz" lIns="0" tIns="0" rIns="0" bIns="0" rtlCol="0" anchor="b"/>
          <a:lstStyle>
            <a:defPPr>
              <a:defRPr lang="en-US"/>
            </a:defPPr>
            <a:lvl1pPr marL="0" algn="l" defTabSz="914400" rtl="0" eaLnBrk="1" latinLnBrk="0" hangingPunct="1">
              <a:defRPr sz="800" kern="1200">
                <a:solidFill>
                  <a:schemeClr val="accent6"/>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GB" sz="1200" dirty="0"/>
              <a:t>Copyright © 2019 Laidlaw Foundation</a:t>
            </a:r>
          </a:p>
        </p:txBody>
      </p:sp>
    </p:spTree>
    <p:extLst>
      <p:ext uri="{BB962C8B-B14F-4D97-AF65-F5344CB8AC3E}">
        <p14:creationId xmlns:p14="http://schemas.microsoft.com/office/powerpoint/2010/main" val="241204929"/>
      </p:ext>
    </p:extLst>
  </p:cSld>
  <p:clrMapOvr>
    <a:masterClrMapping/>
  </p:clrMapOvr>
  <p:extLst>
    <p:ext uri="{DCECCB84-F9BA-43D5-87BE-67443E8EF086}">
      <p15:sldGuideLst xmlns:p15="http://schemas.microsoft.com/office/powerpoint/2012/main">
        <p15:guide id="1" pos="3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Lime)">
    <p:bg>
      <p:bgPr>
        <a:solidFill>
          <a:schemeClr val="accent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06809" y="3730486"/>
            <a:ext cx="5713413" cy="1388752"/>
          </a:xfrm>
        </p:spPr>
        <p:txBody>
          <a:bodyPr/>
          <a:lstStyle>
            <a:lvl1pPr marL="0" indent="0" algn="l">
              <a:buNone/>
              <a:defRPr sz="28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13" name="Text Placeholder 12"/>
          <p:cNvSpPr>
            <a:spLocks noGrp="1"/>
          </p:cNvSpPr>
          <p:nvPr>
            <p:ph type="body" sz="quarter" idx="10" hasCustomPrompt="1"/>
          </p:nvPr>
        </p:nvSpPr>
        <p:spPr>
          <a:xfrm>
            <a:off x="6095365" y="5442767"/>
            <a:ext cx="5713413" cy="350453"/>
          </a:xfrm>
        </p:spPr>
        <p:txBody>
          <a:bodyPr/>
          <a:lstStyle>
            <a:lvl1pPr>
              <a:defRPr sz="2200" b="0">
                <a:solidFill>
                  <a:schemeClr val="bg1"/>
                </a:solidFill>
                <a:latin typeface="+mj-lt"/>
              </a:defRPr>
            </a:lvl1pPr>
            <a:lvl2pPr>
              <a:defRPr>
                <a:solidFill>
                  <a:srgbClr val="9A9B9C"/>
                </a:solidFill>
              </a:defRPr>
            </a:lvl2pPr>
            <a:lvl3pPr>
              <a:defRPr>
                <a:solidFill>
                  <a:srgbClr val="9A9B9C"/>
                </a:solidFill>
              </a:defRPr>
            </a:lvl3pPr>
            <a:lvl4pPr>
              <a:defRPr>
                <a:solidFill>
                  <a:srgbClr val="9A9B9C"/>
                </a:solidFill>
              </a:defRPr>
            </a:lvl4pPr>
            <a:lvl5pPr>
              <a:defRPr>
                <a:solidFill>
                  <a:srgbClr val="9A9B9C"/>
                </a:solidFill>
              </a:defRPr>
            </a:lvl5pPr>
          </a:lstStyle>
          <a:p>
            <a:pPr lvl="0"/>
            <a:r>
              <a:rPr lang="en-US" dirty="0"/>
              <a:t>Click to edit date / client details</a:t>
            </a:r>
          </a:p>
        </p:txBody>
      </p:sp>
      <p:sp>
        <p:nvSpPr>
          <p:cNvPr id="15" name="Title 1">
            <a:extLst>
              <a:ext uri="{FF2B5EF4-FFF2-40B4-BE49-F238E27FC236}">
                <a16:creationId xmlns:a16="http://schemas.microsoft.com/office/drawing/2014/main" id="{FDF7170C-11EE-40EF-91A6-CEF5BEC92980}"/>
              </a:ext>
            </a:extLst>
          </p:cNvPr>
          <p:cNvSpPr>
            <a:spLocks noGrp="1"/>
          </p:cNvSpPr>
          <p:nvPr>
            <p:ph type="ctrTitle" hasCustomPrompt="1"/>
          </p:nvPr>
        </p:nvSpPr>
        <p:spPr>
          <a:xfrm>
            <a:off x="6096000" y="688022"/>
            <a:ext cx="5713413" cy="2387599"/>
          </a:xfrm>
        </p:spPr>
        <p:txBody>
          <a:bodyPr anchor="b"/>
          <a:lstStyle>
            <a:lvl1pPr algn="l">
              <a:defRPr sz="6600">
                <a:solidFill>
                  <a:schemeClr val="bg1"/>
                </a:solidFill>
                <a:latin typeface="+mj-lt"/>
              </a:defRPr>
            </a:lvl1pPr>
          </a:lstStyle>
          <a:p>
            <a:r>
              <a:rPr lang="en-US" dirty="0"/>
              <a:t>Click to edit master title style</a:t>
            </a:r>
          </a:p>
        </p:txBody>
      </p:sp>
      <p:pic>
        <p:nvPicPr>
          <p:cNvPr id="9" name="Picture 8">
            <a:extLst>
              <a:ext uri="{FF2B5EF4-FFF2-40B4-BE49-F238E27FC236}">
                <a16:creationId xmlns:a16="http://schemas.microsoft.com/office/drawing/2014/main" id="{F56DA506-12BF-4C6C-B93A-FF2F1ACBADCE}"/>
              </a:ext>
            </a:extLst>
          </p:cNvPr>
          <p:cNvPicPr>
            <a:picLocks noChangeAspect="1"/>
          </p:cNvPicPr>
          <p:nvPr userDrawn="1"/>
        </p:nvPicPr>
        <p:blipFill rotWithShape="1">
          <a:blip r:embed="rId2"/>
          <a:srcRect b="10324"/>
          <a:stretch/>
        </p:blipFill>
        <p:spPr>
          <a:xfrm>
            <a:off x="13860" y="443351"/>
            <a:ext cx="6280221" cy="6414649"/>
          </a:xfrm>
          <a:prstGeom prst="rect">
            <a:avLst/>
          </a:prstGeom>
        </p:spPr>
      </p:pic>
      <p:sp>
        <p:nvSpPr>
          <p:cNvPr id="8" name="Footer Placeholder 4">
            <a:extLst>
              <a:ext uri="{FF2B5EF4-FFF2-40B4-BE49-F238E27FC236}">
                <a16:creationId xmlns:a16="http://schemas.microsoft.com/office/drawing/2014/main" id="{FAF8629F-1B8B-404F-9BD6-5AB0D670EC29}"/>
              </a:ext>
            </a:extLst>
          </p:cNvPr>
          <p:cNvSpPr txBox="1">
            <a:spLocks/>
          </p:cNvSpPr>
          <p:nvPr userDrawn="1"/>
        </p:nvSpPr>
        <p:spPr>
          <a:xfrm>
            <a:off x="6106809" y="6485459"/>
            <a:ext cx="2941336" cy="216000"/>
          </a:xfrm>
          <a:prstGeom prst="rect">
            <a:avLst/>
          </a:prstGeom>
        </p:spPr>
        <p:txBody>
          <a:bodyPr vert="horz" lIns="0" tIns="0" rIns="0" bIns="0" rtlCol="0" anchor="b"/>
          <a:lstStyle>
            <a:defPPr>
              <a:defRPr lang="en-US"/>
            </a:defPPr>
            <a:lvl1pPr marL="0" algn="l" defTabSz="914400" rtl="0" eaLnBrk="1" latinLnBrk="0" hangingPunct="1">
              <a:defRPr sz="800" kern="1200">
                <a:solidFill>
                  <a:schemeClr val="accent6"/>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GB" sz="1200" dirty="0"/>
              <a:t>Copyright © 2019 Laidlaw Foundation</a:t>
            </a:r>
          </a:p>
        </p:txBody>
      </p:sp>
    </p:spTree>
    <p:extLst>
      <p:ext uri="{BB962C8B-B14F-4D97-AF65-F5344CB8AC3E}">
        <p14:creationId xmlns:p14="http://schemas.microsoft.com/office/powerpoint/2010/main" val="3391718670"/>
      </p:ext>
    </p:extLst>
  </p:cSld>
  <p:clrMapOvr>
    <a:masterClrMapping/>
  </p:clrMapOvr>
  <p:extLst>
    <p:ext uri="{DCECCB84-F9BA-43D5-87BE-67443E8EF086}">
      <p15:sldGuideLst xmlns:p15="http://schemas.microsoft.com/office/powerpoint/2012/main">
        <p15:guide id="1" pos="3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AA76C6-6AF2-4C06-B3BE-3E600C4FA0CA}"/>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BB904B3D-8DDB-46FD-A2DD-F641326F3D63}"/>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42BB373C-5DE1-4235-BFFD-1F7C566BAA29}"/>
              </a:ext>
            </a:extLst>
          </p:cNvPr>
          <p:cNvSpPr>
            <a:spLocks noGrp="1"/>
          </p:cNvSpPr>
          <p:nvPr>
            <p:ph type="sldNum" sz="quarter" idx="12"/>
          </p:nvPr>
        </p:nvSpPr>
        <p:spPr/>
        <p:txBody>
          <a:bodyPr/>
          <a:lstStyle/>
          <a:p>
            <a:fld id="{F47C38A6-411E-4AB3-AA9A-88D68F1DC9B3}" type="slidenum">
              <a:rPr lang="en-GB" smtClean="0"/>
              <a:pPr/>
              <a:t>‹#›</a:t>
            </a:fld>
            <a:endParaRPr lang="en-GB" dirty="0"/>
          </a:p>
        </p:txBody>
      </p:sp>
      <p:sp>
        <p:nvSpPr>
          <p:cNvPr id="6" name="Title 5">
            <a:extLst>
              <a:ext uri="{FF2B5EF4-FFF2-40B4-BE49-F238E27FC236}">
                <a16:creationId xmlns:a16="http://schemas.microsoft.com/office/drawing/2014/main" id="{1E6B4914-94C5-435D-8BA0-E945BEF31D40}"/>
              </a:ext>
            </a:extLst>
          </p:cNvPr>
          <p:cNvSpPr>
            <a:spLocks noGrp="1"/>
          </p:cNvSpPr>
          <p:nvPr>
            <p:ph type="title"/>
          </p:nvPr>
        </p:nvSpPr>
        <p:spPr/>
        <p:txBody>
          <a:bodyPr/>
          <a:lstStyle/>
          <a:p>
            <a:r>
              <a:rPr lang="en-GB"/>
              <a:t>Click to edit Master title style</a:t>
            </a:r>
            <a:endParaRPr lang="en-US"/>
          </a:p>
        </p:txBody>
      </p:sp>
      <p:sp>
        <p:nvSpPr>
          <p:cNvPr id="10" name="Content Placeholder 7">
            <a:extLst>
              <a:ext uri="{FF2B5EF4-FFF2-40B4-BE49-F238E27FC236}">
                <a16:creationId xmlns:a16="http://schemas.microsoft.com/office/drawing/2014/main" id="{D18BE0F6-8282-41EF-8D07-0C8C4089C0E4}"/>
              </a:ext>
            </a:extLst>
          </p:cNvPr>
          <p:cNvSpPr>
            <a:spLocks noGrp="1"/>
          </p:cNvSpPr>
          <p:nvPr>
            <p:ph sz="quarter" idx="13"/>
          </p:nvPr>
        </p:nvSpPr>
        <p:spPr>
          <a:xfrm>
            <a:off x="407988" y="1916113"/>
            <a:ext cx="11401425" cy="421265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72816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Image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AA76C6-6AF2-4C06-B3BE-3E600C4FA0CA}"/>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BB904B3D-8DDB-46FD-A2DD-F641326F3D63}"/>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42BB373C-5DE1-4235-BFFD-1F7C566BAA29}"/>
              </a:ext>
            </a:extLst>
          </p:cNvPr>
          <p:cNvSpPr>
            <a:spLocks noGrp="1"/>
          </p:cNvSpPr>
          <p:nvPr>
            <p:ph type="sldNum" sz="quarter" idx="12"/>
          </p:nvPr>
        </p:nvSpPr>
        <p:spPr/>
        <p:txBody>
          <a:bodyPr/>
          <a:lstStyle/>
          <a:p>
            <a:fld id="{F47C38A6-411E-4AB3-AA9A-88D68F1DC9B3}" type="slidenum">
              <a:rPr lang="en-GB" smtClean="0"/>
              <a:pPr/>
              <a:t>‹#›</a:t>
            </a:fld>
            <a:endParaRPr lang="en-GB" dirty="0"/>
          </a:p>
        </p:txBody>
      </p:sp>
      <p:sp>
        <p:nvSpPr>
          <p:cNvPr id="6" name="Title 5">
            <a:extLst>
              <a:ext uri="{FF2B5EF4-FFF2-40B4-BE49-F238E27FC236}">
                <a16:creationId xmlns:a16="http://schemas.microsoft.com/office/drawing/2014/main" id="{1E6B4914-94C5-435D-8BA0-E945BEF31D40}"/>
              </a:ext>
            </a:extLst>
          </p:cNvPr>
          <p:cNvSpPr>
            <a:spLocks noGrp="1"/>
          </p:cNvSpPr>
          <p:nvPr>
            <p:ph type="title"/>
          </p:nvPr>
        </p:nvSpPr>
        <p:spPr/>
        <p:txBody>
          <a:bodyPr/>
          <a:lstStyle/>
          <a:p>
            <a:r>
              <a:rPr lang="en-GB"/>
              <a:t>Click to edit Master title style</a:t>
            </a:r>
            <a:endParaRPr lang="en-US"/>
          </a:p>
        </p:txBody>
      </p:sp>
      <p:sp>
        <p:nvSpPr>
          <p:cNvPr id="7" name="Picture Placeholder 6">
            <a:extLst>
              <a:ext uri="{FF2B5EF4-FFF2-40B4-BE49-F238E27FC236}">
                <a16:creationId xmlns:a16="http://schemas.microsoft.com/office/drawing/2014/main" id="{B37CB3F9-1606-4B8D-B4D3-33E77BCD3AFA}"/>
              </a:ext>
            </a:extLst>
          </p:cNvPr>
          <p:cNvSpPr>
            <a:spLocks noGrp="1"/>
          </p:cNvSpPr>
          <p:nvPr>
            <p:ph type="pic" sz="quarter" idx="14"/>
          </p:nvPr>
        </p:nvSpPr>
        <p:spPr>
          <a:xfrm>
            <a:off x="407988" y="1233488"/>
            <a:ext cx="11376024" cy="4895280"/>
          </a:xfrm>
        </p:spPr>
        <p:txBody>
          <a:bodyPr/>
          <a:lstStyle/>
          <a:p>
            <a:r>
              <a:rPr lang="en-GB"/>
              <a:t>Click icon to add picture</a:t>
            </a:r>
            <a:endParaRPr lang="en-US"/>
          </a:p>
        </p:txBody>
      </p:sp>
    </p:spTree>
    <p:extLst>
      <p:ext uri="{BB962C8B-B14F-4D97-AF65-F5344CB8AC3E}">
        <p14:creationId xmlns:p14="http://schemas.microsoft.com/office/powerpoint/2010/main" val="11421944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Char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AA76C6-6AF2-4C06-B3BE-3E600C4FA0CA}"/>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BB904B3D-8DDB-46FD-A2DD-F641326F3D63}"/>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42BB373C-5DE1-4235-BFFD-1F7C566BAA29}"/>
              </a:ext>
            </a:extLst>
          </p:cNvPr>
          <p:cNvSpPr>
            <a:spLocks noGrp="1"/>
          </p:cNvSpPr>
          <p:nvPr>
            <p:ph type="sldNum" sz="quarter" idx="12"/>
          </p:nvPr>
        </p:nvSpPr>
        <p:spPr/>
        <p:txBody>
          <a:bodyPr/>
          <a:lstStyle/>
          <a:p>
            <a:fld id="{F47C38A6-411E-4AB3-AA9A-88D68F1DC9B3}" type="slidenum">
              <a:rPr lang="en-GB" smtClean="0"/>
              <a:pPr/>
              <a:t>‹#›</a:t>
            </a:fld>
            <a:endParaRPr lang="en-GB" dirty="0"/>
          </a:p>
        </p:txBody>
      </p:sp>
      <p:sp>
        <p:nvSpPr>
          <p:cNvPr id="6" name="Title 5">
            <a:extLst>
              <a:ext uri="{FF2B5EF4-FFF2-40B4-BE49-F238E27FC236}">
                <a16:creationId xmlns:a16="http://schemas.microsoft.com/office/drawing/2014/main" id="{1E6B4914-94C5-435D-8BA0-E945BEF31D40}"/>
              </a:ext>
            </a:extLst>
          </p:cNvPr>
          <p:cNvSpPr>
            <a:spLocks noGrp="1"/>
          </p:cNvSpPr>
          <p:nvPr>
            <p:ph type="title"/>
          </p:nvPr>
        </p:nvSpPr>
        <p:spPr/>
        <p:txBody>
          <a:bodyPr/>
          <a:lstStyle/>
          <a:p>
            <a:r>
              <a:rPr lang="en-GB"/>
              <a:t>Click to edit Master title style</a:t>
            </a:r>
            <a:endParaRPr lang="en-US"/>
          </a:p>
        </p:txBody>
      </p:sp>
      <p:sp>
        <p:nvSpPr>
          <p:cNvPr id="9" name="Chart Placeholder 7">
            <a:extLst>
              <a:ext uri="{FF2B5EF4-FFF2-40B4-BE49-F238E27FC236}">
                <a16:creationId xmlns:a16="http://schemas.microsoft.com/office/drawing/2014/main" id="{420F6FB1-0633-4D04-9AD0-C1619A74DD9B}"/>
              </a:ext>
            </a:extLst>
          </p:cNvPr>
          <p:cNvSpPr>
            <a:spLocks noGrp="1"/>
          </p:cNvSpPr>
          <p:nvPr>
            <p:ph type="chart" sz="quarter" idx="15"/>
          </p:nvPr>
        </p:nvSpPr>
        <p:spPr>
          <a:xfrm>
            <a:off x="407988" y="1233488"/>
            <a:ext cx="11409362" cy="4895850"/>
          </a:xfrm>
        </p:spPr>
        <p:txBody>
          <a:bodyPr/>
          <a:lstStyle/>
          <a:p>
            <a:r>
              <a:rPr lang="en-GB"/>
              <a:t>Click icon to add chart</a:t>
            </a:r>
            <a:endParaRPr lang="en-US"/>
          </a:p>
        </p:txBody>
      </p:sp>
    </p:spTree>
    <p:extLst>
      <p:ext uri="{BB962C8B-B14F-4D97-AF65-F5344CB8AC3E}">
        <p14:creationId xmlns:p14="http://schemas.microsoft.com/office/powerpoint/2010/main" val="1451563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A1E48-4F50-BFD5-64FF-A8630EC175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AC7C9AB-D34A-35DE-E810-E321CF70F2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95306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Purple)">
    <p:bg>
      <p:bgPr>
        <a:solidFill>
          <a:schemeClr val="accent1"/>
        </a:solidFill>
        <a:effectLst/>
      </p:bgPr>
    </p:bg>
    <p:spTree>
      <p:nvGrpSpPr>
        <p:cNvPr id="1" name=""/>
        <p:cNvGrpSpPr/>
        <p:nvPr/>
      </p:nvGrpSpPr>
      <p:grpSpPr>
        <a:xfrm>
          <a:off x="0" y="0"/>
          <a:ext cx="0" cy="0"/>
          <a:chOff x="0" y="0"/>
          <a:chExt cx="0" cy="0"/>
        </a:xfrm>
      </p:grpSpPr>
      <p:sp>
        <p:nvSpPr>
          <p:cNvPr id="15" name="Date Placeholder 14"/>
          <p:cNvSpPr>
            <a:spLocks noGrp="1"/>
          </p:cNvSpPr>
          <p:nvPr>
            <p:ph type="dt" sz="half" idx="10"/>
          </p:nvPr>
        </p:nvSpPr>
        <p:spPr/>
        <p:txBody>
          <a:bodyPr/>
          <a:lstStyle>
            <a:lvl1pPr>
              <a:defRPr>
                <a:latin typeface="+mj-lt"/>
              </a:defRPr>
            </a:lvl1pPr>
          </a:lstStyle>
          <a:p>
            <a:endParaRPr lang="en-GB" dirty="0"/>
          </a:p>
        </p:txBody>
      </p:sp>
      <p:sp>
        <p:nvSpPr>
          <p:cNvPr id="16" name="Footer Placeholder 15"/>
          <p:cNvSpPr>
            <a:spLocks noGrp="1"/>
          </p:cNvSpPr>
          <p:nvPr>
            <p:ph type="ftr" sz="quarter" idx="11"/>
          </p:nvPr>
        </p:nvSpPr>
        <p:spPr/>
        <p:txBody>
          <a:bodyPr/>
          <a:lstStyle>
            <a:lvl1pPr>
              <a:defRPr>
                <a:latin typeface="+mj-lt"/>
              </a:defRPr>
            </a:lvl1pPr>
          </a:lstStyle>
          <a:p>
            <a:endParaRPr lang="en-GB" dirty="0"/>
          </a:p>
        </p:txBody>
      </p:sp>
      <p:sp>
        <p:nvSpPr>
          <p:cNvPr id="17" name="Slide Number Placeholder 16"/>
          <p:cNvSpPr>
            <a:spLocks noGrp="1"/>
          </p:cNvSpPr>
          <p:nvPr>
            <p:ph type="sldNum" sz="quarter" idx="12"/>
          </p:nvPr>
        </p:nvSpPr>
        <p:spPr/>
        <p:txBody>
          <a:bodyPr/>
          <a:lstStyle>
            <a:lvl1pPr>
              <a:defRPr>
                <a:solidFill>
                  <a:schemeClr val="bg1"/>
                </a:solidFill>
                <a:latin typeface="+mj-lt"/>
              </a:defRPr>
            </a:lvl1pPr>
          </a:lstStyle>
          <a:p>
            <a:fld id="{F47C38A6-411E-4AB3-AA9A-88D68F1DC9B3}" type="slidenum">
              <a:rPr lang="en-GB" smtClean="0"/>
              <a:pPr/>
              <a:t>‹#›</a:t>
            </a:fld>
            <a:endParaRPr lang="en-GB" dirty="0"/>
          </a:p>
        </p:txBody>
      </p:sp>
      <p:sp>
        <p:nvSpPr>
          <p:cNvPr id="11" name="Footer Placeholder 4">
            <a:extLst>
              <a:ext uri="{FF2B5EF4-FFF2-40B4-BE49-F238E27FC236}">
                <a16:creationId xmlns:a16="http://schemas.microsoft.com/office/drawing/2014/main" id="{70A35DC5-51C1-40FD-B3B9-29DF680FB0A6}"/>
              </a:ext>
            </a:extLst>
          </p:cNvPr>
          <p:cNvSpPr txBox="1">
            <a:spLocks/>
          </p:cNvSpPr>
          <p:nvPr userDrawn="1"/>
        </p:nvSpPr>
        <p:spPr>
          <a:xfrm>
            <a:off x="2232448" y="6582444"/>
            <a:ext cx="2941336" cy="216000"/>
          </a:xfrm>
          <a:prstGeom prst="rect">
            <a:avLst/>
          </a:prstGeom>
        </p:spPr>
        <p:txBody>
          <a:bodyPr vert="horz" lIns="0" tIns="0" rIns="0" bIns="0" rtlCol="0" anchor="t"/>
          <a:lstStyle>
            <a:defPPr>
              <a:defRPr lang="en-US"/>
            </a:defPPr>
            <a:lvl1pPr marL="0" algn="l" defTabSz="914400" rtl="0" eaLnBrk="1" latinLnBrk="0" hangingPunct="1">
              <a:defRPr sz="800" kern="1200">
                <a:solidFill>
                  <a:schemeClr val="accent6"/>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GB" dirty="0"/>
              <a:t>Copyright © 2019 Laidlaw Foundation</a:t>
            </a:r>
          </a:p>
        </p:txBody>
      </p:sp>
      <p:pic>
        <p:nvPicPr>
          <p:cNvPr id="14" name="Picture 13">
            <a:extLst>
              <a:ext uri="{FF2B5EF4-FFF2-40B4-BE49-F238E27FC236}">
                <a16:creationId xmlns:a16="http://schemas.microsoft.com/office/drawing/2014/main" id="{8C10E76F-B28A-4C27-8D93-6C39B1DD7C28}"/>
              </a:ext>
            </a:extLst>
          </p:cNvPr>
          <p:cNvPicPr>
            <a:picLocks noChangeAspect="1"/>
          </p:cNvPicPr>
          <p:nvPr userDrawn="1"/>
        </p:nvPicPr>
        <p:blipFill rotWithShape="1">
          <a:blip r:embed="rId2"/>
          <a:srcRect b="10324"/>
          <a:stretch/>
        </p:blipFill>
        <p:spPr>
          <a:xfrm>
            <a:off x="13860" y="443351"/>
            <a:ext cx="6280221" cy="6414649"/>
          </a:xfrm>
          <a:prstGeom prst="rect">
            <a:avLst/>
          </a:prstGeom>
        </p:spPr>
      </p:pic>
      <p:sp>
        <p:nvSpPr>
          <p:cNvPr id="9" name="Subtitle 2">
            <a:extLst>
              <a:ext uri="{FF2B5EF4-FFF2-40B4-BE49-F238E27FC236}">
                <a16:creationId xmlns:a16="http://schemas.microsoft.com/office/drawing/2014/main" id="{C2DA5202-3ECE-4CA2-ACA3-DF939D2EA4F4}"/>
              </a:ext>
            </a:extLst>
          </p:cNvPr>
          <p:cNvSpPr>
            <a:spLocks noGrp="1"/>
          </p:cNvSpPr>
          <p:nvPr>
            <p:ph type="subTitle" idx="1"/>
          </p:nvPr>
        </p:nvSpPr>
        <p:spPr>
          <a:xfrm>
            <a:off x="6106809" y="3730486"/>
            <a:ext cx="5713413" cy="1388752"/>
          </a:xfrm>
        </p:spPr>
        <p:txBody>
          <a:bodyPr/>
          <a:lstStyle>
            <a:lvl1pPr marL="0" indent="0" algn="l">
              <a:buNone/>
              <a:defRPr sz="28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18" name="Title 7">
            <a:extLst>
              <a:ext uri="{FF2B5EF4-FFF2-40B4-BE49-F238E27FC236}">
                <a16:creationId xmlns:a16="http://schemas.microsoft.com/office/drawing/2014/main" id="{E3227596-F3CC-4AAF-BB39-EBBC1BDACBD7}"/>
              </a:ext>
            </a:extLst>
          </p:cNvPr>
          <p:cNvSpPr>
            <a:spLocks noGrp="1"/>
          </p:cNvSpPr>
          <p:nvPr>
            <p:ph type="title"/>
          </p:nvPr>
        </p:nvSpPr>
        <p:spPr>
          <a:xfrm>
            <a:off x="6096000" y="672003"/>
            <a:ext cx="5687999" cy="2389852"/>
          </a:xfrm>
        </p:spPr>
        <p:txBody>
          <a:bodyPr anchor="b"/>
          <a:lstStyle>
            <a:lvl1pPr>
              <a:defRPr sz="6600">
                <a:solidFill>
                  <a:schemeClr val="bg1"/>
                </a:solidFill>
              </a:defRPr>
            </a:lvl1pPr>
          </a:lstStyle>
          <a:p>
            <a:r>
              <a:rPr lang="en-GB"/>
              <a:t>Click to edit Master title style</a:t>
            </a:r>
            <a:endParaRPr lang="en-US" dirty="0"/>
          </a:p>
        </p:txBody>
      </p:sp>
    </p:spTree>
    <p:extLst>
      <p:ext uri="{BB962C8B-B14F-4D97-AF65-F5344CB8AC3E}">
        <p14:creationId xmlns:p14="http://schemas.microsoft.com/office/powerpoint/2010/main" val="25394317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2"/>
        </a:solidFill>
        <a:effectLst/>
      </p:bgPr>
    </p:bg>
    <p:spTree>
      <p:nvGrpSpPr>
        <p:cNvPr id="1" name=""/>
        <p:cNvGrpSpPr/>
        <p:nvPr/>
      </p:nvGrpSpPr>
      <p:grpSpPr>
        <a:xfrm>
          <a:off x="0" y="0"/>
          <a:ext cx="0" cy="0"/>
          <a:chOff x="0" y="0"/>
          <a:chExt cx="0" cy="0"/>
        </a:xfrm>
      </p:grpSpPr>
      <p:sp>
        <p:nvSpPr>
          <p:cNvPr id="15" name="Date Placeholder 14"/>
          <p:cNvSpPr>
            <a:spLocks noGrp="1"/>
          </p:cNvSpPr>
          <p:nvPr>
            <p:ph type="dt" sz="half" idx="10"/>
          </p:nvPr>
        </p:nvSpPr>
        <p:spPr/>
        <p:txBody>
          <a:bodyPr/>
          <a:lstStyle>
            <a:lvl1pPr>
              <a:defRPr>
                <a:latin typeface="+mj-lt"/>
              </a:defRPr>
            </a:lvl1pPr>
          </a:lstStyle>
          <a:p>
            <a:endParaRPr lang="en-GB" dirty="0"/>
          </a:p>
        </p:txBody>
      </p:sp>
      <p:sp>
        <p:nvSpPr>
          <p:cNvPr id="16" name="Footer Placeholder 15"/>
          <p:cNvSpPr>
            <a:spLocks noGrp="1"/>
          </p:cNvSpPr>
          <p:nvPr>
            <p:ph type="ftr" sz="quarter" idx="11"/>
          </p:nvPr>
        </p:nvSpPr>
        <p:spPr/>
        <p:txBody>
          <a:bodyPr/>
          <a:lstStyle>
            <a:lvl1pPr>
              <a:defRPr>
                <a:latin typeface="+mj-lt"/>
              </a:defRPr>
            </a:lvl1pPr>
          </a:lstStyle>
          <a:p>
            <a:endParaRPr lang="en-GB" dirty="0"/>
          </a:p>
        </p:txBody>
      </p:sp>
      <p:sp>
        <p:nvSpPr>
          <p:cNvPr id="17" name="Slide Number Placeholder 16"/>
          <p:cNvSpPr>
            <a:spLocks noGrp="1"/>
          </p:cNvSpPr>
          <p:nvPr>
            <p:ph type="sldNum" sz="quarter" idx="12"/>
          </p:nvPr>
        </p:nvSpPr>
        <p:spPr/>
        <p:txBody>
          <a:bodyPr/>
          <a:lstStyle>
            <a:lvl1pPr>
              <a:defRPr>
                <a:solidFill>
                  <a:schemeClr val="bg1"/>
                </a:solidFill>
                <a:latin typeface="+mj-lt"/>
              </a:defRPr>
            </a:lvl1pPr>
          </a:lstStyle>
          <a:p>
            <a:fld id="{F47C38A6-411E-4AB3-AA9A-88D68F1DC9B3}" type="slidenum">
              <a:rPr lang="en-GB" smtClean="0"/>
              <a:pPr/>
              <a:t>‹#›</a:t>
            </a:fld>
            <a:endParaRPr lang="en-GB" dirty="0"/>
          </a:p>
        </p:txBody>
      </p:sp>
      <p:sp>
        <p:nvSpPr>
          <p:cNvPr id="18" name="Footer Placeholder 4">
            <a:extLst>
              <a:ext uri="{FF2B5EF4-FFF2-40B4-BE49-F238E27FC236}">
                <a16:creationId xmlns:a16="http://schemas.microsoft.com/office/drawing/2014/main" id="{346BFA48-B1B5-4B27-902E-5356E026B135}"/>
              </a:ext>
            </a:extLst>
          </p:cNvPr>
          <p:cNvSpPr txBox="1">
            <a:spLocks/>
          </p:cNvSpPr>
          <p:nvPr userDrawn="1"/>
        </p:nvSpPr>
        <p:spPr>
          <a:xfrm>
            <a:off x="2232448" y="6582444"/>
            <a:ext cx="2941336" cy="216000"/>
          </a:xfrm>
          <a:prstGeom prst="rect">
            <a:avLst/>
          </a:prstGeom>
        </p:spPr>
        <p:txBody>
          <a:bodyPr vert="horz" lIns="0" tIns="0" rIns="0" bIns="0" rtlCol="0" anchor="t"/>
          <a:lstStyle>
            <a:defPPr>
              <a:defRPr lang="en-US"/>
            </a:defPPr>
            <a:lvl1pPr marL="0" algn="l" defTabSz="914400" rtl="0" eaLnBrk="1" latinLnBrk="0" hangingPunct="1">
              <a:defRPr sz="800" kern="1200">
                <a:solidFill>
                  <a:schemeClr val="accent6"/>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GB" dirty="0"/>
              <a:t>Copyright © 2019 Laidlaw Foundation</a:t>
            </a:r>
          </a:p>
        </p:txBody>
      </p:sp>
      <p:pic>
        <p:nvPicPr>
          <p:cNvPr id="5" name="Picture 4">
            <a:extLst>
              <a:ext uri="{FF2B5EF4-FFF2-40B4-BE49-F238E27FC236}">
                <a16:creationId xmlns:a16="http://schemas.microsoft.com/office/drawing/2014/main" id="{2970F426-C9F6-40BE-865D-274A92E221BF}"/>
              </a:ext>
            </a:extLst>
          </p:cNvPr>
          <p:cNvPicPr>
            <a:picLocks noChangeAspect="1"/>
          </p:cNvPicPr>
          <p:nvPr userDrawn="1"/>
        </p:nvPicPr>
        <p:blipFill rotWithShape="1">
          <a:blip r:embed="rId2"/>
          <a:srcRect b="10324"/>
          <a:stretch/>
        </p:blipFill>
        <p:spPr>
          <a:xfrm>
            <a:off x="13860" y="443351"/>
            <a:ext cx="6280221" cy="6414649"/>
          </a:xfrm>
          <a:prstGeom prst="rect">
            <a:avLst/>
          </a:prstGeom>
        </p:spPr>
      </p:pic>
      <p:sp>
        <p:nvSpPr>
          <p:cNvPr id="9" name="Subtitle 2">
            <a:extLst>
              <a:ext uri="{FF2B5EF4-FFF2-40B4-BE49-F238E27FC236}">
                <a16:creationId xmlns:a16="http://schemas.microsoft.com/office/drawing/2014/main" id="{7A749FC3-F769-4D41-A7D5-D205E684C18C}"/>
              </a:ext>
            </a:extLst>
          </p:cNvPr>
          <p:cNvSpPr>
            <a:spLocks noGrp="1"/>
          </p:cNvSpPr>
          <p:nvPr>
            <p:ph type="subTitle" idx="1"/>
          </p:nvPr>
        </p:nvSpPr>
        <p:spPr>
          <a:xfrm>
            <a:off x="6106809" y="3730486"/>
            <a:ext cx="5713413" cy="1388752"/>
          </a:xfrm>
        </p:spPr>
        <p:txBody>
          <a:bodyPr/>
          <a:lstStyle>
            <a:lvl1pPr marL="0" indent="0" algn="l">
              <a:buNone/>
              <a:defRPr sz="28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10" name="Title 7">
            <a:extLst>
              <a:ext uri="{FF2B5EF4-FFF2-40B4-BE49-F238E27FC236}">
                <a16:creationId xmlns:a16="http://schemas.microsoft.com/office/drawing/2014/main" id="{2BC94EB8-837F-4B1A-B53C-0AE4D94DB7AF}"/>
              </a:ext>
            </a:extLst>
          </p:cNvPr>
          <p:cNvSpPr>
            <a:spLocks noGrp="1"/>
          </p:cNvSpPr>
          <p:nvPr>
            <p:ph type="title"/>
          </p:nvPr>
        </p:nvSpPr>
        <p:spPr>
          <a:xfrm>
            <a:off x="6096000" y="672003"/>
            <a:ext cx="5687999" cy="2389852"/>
          </a:xfrm>
        </p:spPr>
        <p:txBody>
          <a:bodyPr anchor="b"/>
          <a:lstStyle>
            <a:lvl1pPr>
              <a:defRPr sz="6600">
                <a:solidFill>
                  <a:schemeClr val="bg1"/>
                </a:solidFill>
              </a:defRPr>
            </a:lvl1pPr>
          </a:lstStyle>
          <a:p>
            <a:r>
              <a:rPr lang="en-GB"/>
              <a:t>Click to edit Master title style</a:t>
            </a:r>
            <a:endParaRPr lang="en-US" dirty="0"/>
          </a:p>
        </p:txBody>
      </p:sp>
    </p:spTree>
    <p:extLst>
      <p:ext uri="{BB962C8B-B14F-4D97-AF65-F5344CB8AC3E}">
        <p14:creationId xmlns:p14="http://schemas.microsoft.com/office/powerpoint/2010/main" val="2982266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Green)">
    <p:bg>
      <p:bgPr>
        <a:solidFill>
          <a:schemeClr val="accent3"/>
        </a:solidFill>
        <a:effectLst/>
      </p:bgPr>
    </p:bg>
    <p:spTree>
      <p:nvGrpSpPr>
        <p:cNvPr id="1" name=""/>
        <p:cNvGrpSpPr/>
        <p:nvPr/>
      </p:nvGrpSpPr>
      <p:grpSpPr>
        <a:xfrm>
          <a:off x="0" y="0"/>
          <a:ext cx="0" cy="0"/>
          <a:chOff x="0" y="0"/>
          <a:chExt cx="0" cy="0"/>
        </a:xfrm>
      </p:grpSpPr>
      <p:sp>
        <p:nvSpPr>
          <p:cNvPr id="15" name="Date Placeholder 14"/>
          <p:cNvSpPr>
            <a:spLocks noGrp="1"/>
          </p:cNvSpPr>
          <p:nvPr>
            <p:ph type="dt" sz="half" idx="10"/>
          </p:nvPr>
        </p:nvSpPr>
        <p:spPr/>
        <p:txBody>
          <a:bodyPr/>
          <a:lstStyle>
            <a:lvl1pPr>
              <a:defRPr>
                <a:latin typeface="+mj-lt"/>
              </a:defRPr>
            </a:lvl1pPr>
          </a:lstStyle>
          <a:p>
            <a:endParaRPr lang="en-GB" dirty="0"/>
          </a:p>
        </p:txBody>
      </p:sp>
      <p:sp>
        <p:nvSpPr>
          <p:cNvPr id="16" name="Footer Placeholder 15"/>
          <p:cNvSpPr>
            <a:spLocks noGrp="1"/>
          </p:cNvSpPr>
          <p:nvPr>
            <p:ph type="ftr" sz="quarter" idx="11"/>
          </p:nvPr>
        </p:nvSpPr>
        <p:spPr/>
        <p:txBody>
          <a:bodyPr/>
          <a:lstStyle>
            <a:lvl1pPr>
              <a:defRPr>
                <a:latin typeface="+mj-lt"/>
              </a:defRPr>
            </a:lvl1pPr>
          </a:lstStyle>
          <a:p>
            <a:endParaRPr lang="en-GB" dirty="0"/>
          </a:p>
        </p:txBody>
      </p:sp>
      <p:sp>
        <p:nvSpPr>
          <p:cNvPr id="17" name="Slide Number Placeholder 16"/>
          <p:cNvSpPr>
            <a:spLocks noGrp="1"/>
          </p:cNvSpPr>
          <p:nvPr>
            <p:ph type="sldNum" sz="quarter" idx="12"/>
          </p:nvPr>
        </p:nvSpPr>
        <p:spPr/>
        <p:txBody>
          <a:bodyPr/>
          <a:lstStyle>
            <a:lvl1pPr>
              <a:defRPr>
                <a:solidFill>
                  <a:schemeClr val="bg1"/>
                </a:solidFill>
                <a:latin typeface="+mj-lt"/>
              </a:defRPr>
            </a:lvl1pPr>
          </a:lstStyle>
          <a:p>
            <a:fld id="{F47C38A6-411E-4AB3-AA9A-88D68F1DC9B3}" type="slidenum">
              <a:rPr lang="en-GB" smtClean="0"/>
              <a:pPr/>
              <a:t>‹#›</a:t>
            </a:fld>
            <a:endParaRPr lang="en-GB" dirty="0"/>
          </a:p>
        </p:txBody>
      </p:sp>
      <p:sp>
        <p:nvSpPr>
          <p:cNvPr id="11" name="Footer Placeholder 4">
            <a:extLst>
              <a:ext uri="{FF2B5EF4-FFF2-40B4-BE49-F238E27FC236}">
                <a16:creationId xmlns:a16="http://schemas.microsoft.com/office/drawing/2014/main" id="{A184CDB4-F564-47A2-B0F3-127A6DC38142}"/>
              </a:ext>
            </a:extLst>
          </p:cNvPr>
          <p:cNvSpPr txBox="1">
            <a:spLocks/>
          </p:cNvSpPr>
          <p:nvPr userDrawn="1"/>
        </p:nvSpPr>
        <p:spPr>
          <a:xfrm>
            <a:off x="2232448" y="6582444"/>
            <a:ext cx="2941336" cy="216000"/>
          </a:xfrm>
          <a:prstGeom prst="rect">
            <a:avLst/>
          </a:prstGeom>
        </p:spPr>
        <p:txBody>
          <a:bodyPr vert="horz" lIns="0" tIns="0" rIns="0" bIns="0" rtlCol="0" anchor="t"/>
          <a:lstStyle>
            <a:defPPr>
              <a:defRPr lang="en-US"/>
            </a:defPPr>
            <a:lvl1pPr marL="0" algn="l" defTabSz="914400" rtl="0" eaLnBrk="1" latinLnBrk="0" hangingPunct="1">
              <a:defRPr sz="800" kern="1200">
                <a:solidFill>
                  <a:schemeClr val="accent6"/>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GB" dirty="0"/>
              <a:t>Copyright © 2019 Laidlaw Foundation</a:t>
            </a:r>
          </a:p>
        </p:txBody>
      </p:sp>
      <p:pic>
        <p:nvPicPr>
          <p:cNvPr id="14" name="Picture 13">
            <a:extLst>
              <a:ext uri="{FF2B5EF4-FFF2-40B4-BE49-F238E27FC236}">
                <a16:creationId xmlns:a16="http://schemas.microsoft.com/office/drawing/2014/main" id="{DA1769A9-3E14-4BF4-8714-509EB2E5A899}"/>
              </a:ext>
            </a:extLst>
          </p:cNvPr>
          <p:cNvPicPr>
            <a:picLocks noChangeAspect="1"/>
          </p:cNvPicPr>
          <p:nvPr userDrawn="1"/>
        </p:nvPicPr>
        <p:blipFill rotWithShape="1">
          <a:blip r:embed="rId2"/>
          <a:srcRect b="10324"/>
          <a:stretch/>
        </p:blipFill>
        <p:spPr>
          <a:xfrm>
            <a:off x="13860" y="443351"/>
            <a:ext cx="6280221" cy="6414649"/>
          </a:xfrm>
          <a:prstGeom prst="rect">
            <a:avLst/>
          </a:prstGeom>
        </p:spPr>
      </p:pic>
      <p:sp>
        <p:nvSpPr>
          <p:cNvPr id="9" name="Subtitle 2">
            <a:extLst>
              <a:ext uri="{FF2B5EF4-FFF2-40B4-BE49-F238E27FC236}">
                <a16:creationId xmlns:a16="http://schemas.microsoft.com/office/drawing/2014/main" id="{DD9607B6-3313-40D8-A578-7C1285546026}"/>
              </a:ext>
            </a:extLst>
          </p:cNvPr>
          <p:cNvSpPr>
            <a:spLocks noGrp="1"/>
          </p:cNvSpPr>
          <p:nvPr>
            <p:ph type="subTitle" idx="1"/>
          </p:nvPr>
        </p:nvSpPr>
        <p:spPr>
          <a:xfrm>
            <a:off x="6106809" y="3730486"/>
            <a:ext cx="5713413" cy="1388752"/>
          </a:xfrm>
        </p:spPr>
        <p:txBody>
          <a:bodyPr/>
          <a:lstStyle>
            <a:lvl1pPr marL="0" indent="0" algn="l">
              <a:buNone/>
              <a:defRPr sz="28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10" name="Title 7">
            <a:extLst>
              <a:ext uri="{FF2B5EF4-FFF2-40B4-BE49-F238E27FC236}">
                <a16:creationId xmlns:a16="http://schemas.microsoft.com/office/drawing/2014/main" id="{7EF4A1A2-C093-4C31-BE4C-0E3F29754FD5}"/>
              </a:ext>
            </a:extLst>
          </p:cNvPr>
          <p:cNvSpPr>
            <a:spLocks noGrp="1"/>
          </p:cNvSpPr>
          <p:nvPr>
            <p:ph type="title"/>
          </p:nvPr>
        </p:nvSpPr>
        <p:spPr>
          <a:xfrm>
            <a:off x="6096000" y="672003"/>
            <a:ext cx="5687999" cy="2389852"/>
          </a:xfrm>
        </p:spPr>
        <p:txBody>
          <a:bodyPr anchor="b"/>
          <a:lstStyle>
            <a:lvl1pPr>
              <a:defRPr sz="6600">
                <a:solidFill>
                  <a:schemeClr val="bg1"/>
                </a:solidFill>
              </a:defRPr>
            </a:lvl1pPr>
          </a:lstStyle>
          <a:p>
            <a:r>
              <a:rPr lang="en-GB"/>
              <a:t>Click to edit Master title style</a:t>
            </a:r>
            <a:endParaRPr lang="en-US" dirty="0"/>
          </a:p>
        </p:txBody>
      </p:sp>
    </p:spTree>
    <p:extLst>
      <p:ext uri="{BB962C8B-B14F-4D97-AF65-F5344CB8AC3E}">
        <p14:creationId xmlns:p14="http://schemas.microsoft.com/office/powerpoint/2010/main" val="3565221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Lime)">
    <p:bg>
      <p:bgPr>
        <a:solidFill>
          <a:schemeClr val="accent4"/>
        </a:solidFill>
        <a:effectLst/>
      </p:bgPr>
    </p:bg>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A184CDB4-F564-47A2-B0F3-127A6DC38142}"/>
              </a:ext>
            </a:extLst>
          </p:cNvPr>
          <p:cNvSpPr txBox="1">
            <a:spLocks/>
          </p:cNvSpPr>
          <p:nvPr userDrawn="1"/>
        </p:nvSpPr>
        <p:spPr>
          <a:xfrm>
            <a:off x="2232448" y="6582444"/>
            <a:ext cx="2941336" cy="216000"/>
          </a:xfrm>
          <a:prstGeom prst="rect">
            <a:avLst/>
          </a:prstGeom>
        </p:spPr>
        <p:txBody>
          <a:bodyPr vert="horz" lIns="0" tIns="0" rIns="0" bIns="0" rtlCol="0" anchor="t"/>
          <a:lstStyle>
            <a:defPPr>
              <a:defRPr lang="en-US"/>
            </a:defPPr>
            <a:lvl1pPr marL="0" algn="l" defTabSz="914400" rtl="0" eaLnBrk="1" latinLnBrk="0" hangingPunct="1">
              <a:defRPr sz="800" kern="1200">
                <a:solidFill>
                  <a:schemeClr val="accent6"/>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GB" dirty="0"/>
              <a:t>Copyright © 2019 Laidlaw Foundation</a:t>
            </a:r>
          </a:p>
        </p:txBody>
      </p:sp>
      <p:pic>
        <p:nvPicPr>
          <p:cNvPr id="14" name="Picture 13">
            <a:extLst>
              <a:ext uri="{FF2B5EF4-FFF2-40B4-BE49-F238E27FC236}">
                <a16:creationId xmlns:a16="http://schemas.microsoft.com/office/drawing/2014/main" id="{DA1769A9-3E14-4BF4-8714-509EB2E5A899}"/>
              </a:ext>
            </a:extLst>
          </p:cNvPr>
          <p:cNvPicPr>
            <a:picLocks noChangeAspect="1"/>
          </p:cNvPicPr>
          <p:nvPr userDrawn="1"/>
        </p:nvPicPr>
        <p:blipFill rotWithShape="1">
          <a:blip r:embed="rId2"/>
          <a:srcRect b="10324"/>
          <a:stretch/>
        </p:blipFill>
        <p:spPr>
          <a:xfrm>
            <a:off x="13860" y="443351"/>
            <a:ext cx="6280221" cy="6414649"/>
          </a:xfrm>
          <a:prstGeom prst="rect">
            <a:avLst/>
          </a:prstGeom>
        </p:spPr>
      </p:pic>
      <p:sp>
        <p:nvSpPr>
          <p:cNvPr id="5" name="Date Placeholder 4">
            <a:extLst>
              <a:ext uri="{FF2B5EF4-FFF2-40B4-BE49-F238E27FC236}">
                <a16:creationId xmlns:a16="http://schemas.microsoft.com/office/drawing/2014/main" id="{0898AE1A-AB9B-4A25-9684-56CCED397622}"/>
              </a:ext>
            </a:extLst>
          </p:cNvPr>
          <p:cNvSpPr>
            <a:spLocks noGrp="1"/>
          </p:cNvSpPr>
          <p:nvPr>
            <p:ph type="dt" sz="half" idx="10"/>
          </p:nvPr>
        </p:nvSpPr>
        <p:spPr/>
        <p:txBody>
          <a:bodyPr/>
          <a:lstStyle/>
          <a:p>
            <a:endParaRPr lang="en-GB" dirty="0"/>
          </a:p>
        </p:txBody>
      </p:sp>
      <p:sp>
        <p:nvSpPr>
          <p:cNvPr id="6" name="Footer Placeholder 5">
            <a:extLst>
              <a:ext uri="{FF2B5EF4-FFF2-40B4-BE49-F238E27FC236}">
                <a16:creationId xmlns:a16="http://schemas.microsoft.com/office/drawing/2014/main" id="{5EC0DB88-D419-4AAB-93B3-B87F877B9331}"/>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3CD13B44-59A5-4B89-B2F7-364437F94E2B}"/>
              </a:ext>
            </a:extLst>
          </p:cNvPr>
          <p:cNvSpPr>
            <a:spLocks noGrp="1"/>
          </p:cNvSpPr>
          <p:nvPr>
            <p:ph type="sldNum" sz="quarter" idx="12"/>
          </p:nvPr>
        </p:nvSpPr>
        <p:spPr/>
        <p:txBody>
          <a:bodyPr/>
          <a:lstStyle>
            <a:lvl1pPr>
              <a:defRPr>
                <a:solidFill>
                  <a:schemeClr val="bg1"/>
                </a:solidFill>
              </a:defRPr>
            </a:lvl1pPr>
          </a:lstStyle>
          <a:p>
            <a:fld id="{F47C38A6-411E-4AB3-AA9A-88D68F1DC9B3}" type="slidenum">
              <a:rPr lang="en-GB" smtClean="0"/>
              <a:pPr/>
              <a:t>‹#›</a:t>
            </a:fld>
            <a:endParaRPr lang="en-GB" dirty="0"/>
          </a:p>
        </p:txBody>
      </p:sp>
      <p:sp>
        <p:nvSpPr>
          <p:cNvPr id="13" name="Subtitle 2">
            <a:extLst>
              <a:ext uri="{FF2B5EF4-FFF2-40B4-BE49-F238E27FC236}">
                <a16:creationId xmlns:a16="http://schemas.microsoft.com/office/drawing/2014/main" id="{437AE83D-63E7-4F37-BD71-6A0B6E638B37}"/>
              </a:ext>
            </a:extLst>
          </p:cNvPr>
          <p:cNvSpPr>
            <a:spLocks noGrp="1"/>
          </p:cNvSpPr>
          <p:nvPr>
            <p:ph type="subTitle" idx="1"/>
          </p:nvPr>
        </p:nvSpPr>
        <p:spPr>
          <a:xfrm>
            <a:off x="6106809" y="3730486"/>
            <a:ext cx="5713413" cy="1388752"/>
          </a:xfrm>
        </p:spPr>
        <p:txBody>
          <a:bodyPr/>
          <a:lstStyle>
            <a:lvl1pPr marL="0" indent="0" algn="l">
              <a:buNone/>
              <a:defRPr sz="28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18" name="Title 7">
            <a:extLst>
              <a:ext uri="{FF2B5EF4-FFF2-40B4-BE49-F238E27FC236}">
                <a16:creationId xmlns:a16="http://schemas.microsoft.com/office/drawing/2014/main" id="{0CB20A55-3B30-4994-9CEF-3B3505E31F11}"/>
              </a:ext>
            </a:extLst>
          </p:cNvPr>
          <p:cNvSpPr>
            <a:spLocks noGrp="1"/>
          </p:cNvSpPr>
          <p:nvPr>
            <p:ph type="title"/>
          </p:nvPr>
        </p:nvSpPr>
        <p:spPr>
          <a:xfrm>
            <a:off x="6096000" y="672003"/>
            <a:ext cx="5687999" cy="2389852"/>
          </a:xfrm>
        </p:spPr>
        <p:txBody>
          <a:bodyPr anchor="b"/>
          <a:lstStyle>
            <a:lvl1pPr>
              <a:defRPr sz="6600">
                <a:solidFill>
                  <a:schemeClr val="bg1"/>
                </a:solidFill>
              </a:defRPr>
            </a:lvl1pPr>
          </a:lstStyle>
          <a:p>
            <a:r>
              <a:rPr lang="en-GB"/>
              <a:t>Click to edit Master title style</a:t>
            </a:r>
            <a:endParaRPr lang="en-US" dirty="0"/>
          </a:p>
        </p:txBody>
      </p:sp>
    </p:spTree>
    <p:extLst>
      <p:ext uri="{BB962C8B-B14F-4D97-AF65-F5344CB8AC3E}">
        <p14:creationId xmlns:p14="http://schemas.microsoft.com/office/powerpoint/2010/main" val="1437896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ultiple Image Layout">
    <p:spTree>
      <p:nvGrpSpPr>
        <p:cNvPr id="1" name=""/>
        <p:cNvGrpSpPr/>
        <p:nvPr/>
      </p:nvGrpSpPr>
      <p:grpSpPr>
        <a:xfrm>
          <a:off x="0" y="0"/>
          <a:ext cx="0" cy="0"/>
          <a:chOff x="0" y="0"/>
          <a:chExt cx="0" cy="0"/>
        </a:xfrm>
      </p:grpSpPr>
      <p:sp>
        <p:nvSpPr>
          <p:cNvPr id="16" name="Picture Placeholder 15"/>
          <p:cNvSpPr>
            <a:spLocks noGrp="1"/>
          </p:cNvSpPr>
          <p:nvPr>
            <p:ph type="pic" sz="quarter" idx="13"/>
          </p:nvPr>
        </p:nvSpPr>
        <p:spPr>
          <a:xfrm>
            <a:off x="373916" y="1247343"/>
            <a:ext cx="4356000" cy="2412000"/>
          </a:xfrm>
        </p:spPr>
        <p:txBody>
          <a:bodyPr/>
          <a:lstStyle/>
          <a:p>
            <a:r>
              <a:rPr lang="en-GB"/>
              <a:t>Click icon to add picture</a:t>
            </a:r>
            <a:endParaRPr lang="en-GB" dirty="0"/>
          </a:p>
        </p:txBody>
      </p:sp>
      <p:sp>
        <p:nvSpPr>
          <p:cNvPr id="17" name="Date Placeholder 16"/>
          <p:cNvSpPr>
            <a:spLocks noGrp="1"/>
          </p:cNvSpPr>
          <p:nvPr>
            <p:ph type="dt" sz="half" idx="14"/>
          </p:nvPr>
        </p:nvSpPr>
        <p:spPr/>
        <p:txBody>
          <a:bodyPr/>
          <a:lstStyle/>
          <a:p>
            <a:endParaRPr lang="en-GB" dirty="0"/>
          </a:p>
        </p:txBody>
      </p:sp>
      <p:sp>
        <p:nvSpPr>
          <p:cNvPr id="18" name="Footer Placeholder 17"/>
          <p:cNvSpPr>
            <a:spLocks noGrp="1"/>
          </p:cNvSpPr>
          <p:nvPr>
            <p:ph type="ftr" sz="quarter" idx="15"/>
          </p:nvPr>
        </p:nvSpPr>
        <p:spPr/>
        <p:txBody>
          <a:bodyPr/>
          <a:lstStyle/>
          <a:p>
            <a:endParaRPr lang="en-GB" dirty="0"/>
          </a:p>
        </p:txBody>
      </p:sp>
      <p:sp>
        <p:nvSpPr>
          <p:cNvPr id="19" name="Slide Number Placeholder 18"/>
          <p:cNvSpPr>
            <a:spLocks noGrp="1"/>
          </p:cNvSpPr>
          <p:nvPr>
            <p:ph type="sldNum" sz="quarter" idx="16"/>
          </p:nvPr>
        </p:nvSpPr>
        <p:spPr/>
        <p:txBody>
          <a:bodyPr/>
          <a:lstStyle/>
          <a:p>
            <a:fld id="{F47C38A6-411E-4AB3-AA9A-88D68F1DC9B3}" type="slidenum">
              <a:rPr lang="en-GB" smtClean="0"/>
              <a:pPr/>
              <a:t>‹#›</a:t>
            </a:fld>
            <a:endParaRPr lang="en-GB" dirty="0"/>
          </a:p>
        </p:txBody>
      </p:sp>
      <p:sp>
        <p:nvSpPr>
          <p:cNvPr id="2" name="Title 1">
            <a:extLst>
              <a:ext uri="{FF2B5EF4-FFF2-40B4-BE49-F238E27FC236}">
                <a16:creationId xmlns:a16="http://schemas.microsoft.com/office/drawing/2014/main" id="{1200A9C8-3916-4897-B710-C15C8C21FCB3}"/>
              </a:ext>
            </a:extLst>
          </p:cNvPr>
          <p:cNvSpPr>
            <a:spLocks noGrp="1"/>
          </p:cNvSpPr>
          <p:nvPr>
            <p:ph type="title"/>
          </p:nvPr>
        </p:nvSpPr>
        <p:spPr/>
        <p:txBody>
          <a:bodyPr/>
          <a:lstStyle/>
          <a:p>
            <a:r>
              <a:rPr lang="en-GB"/>
              <a:t>Click to edit Master title style</a:t>
            </a:r>
          </a:p>
        </p:txBody>
      </p:sp>
      <p:sp>
        <p:nvSpPr>
          <p:cNvPr id="7" name="Picture Placeholder 15">
            <a:extLst>
              <a:ext uri="{FF2B5EF4-FFF2-40B4-BE49-F238E27FC236}">
                <a16:creationId xmlns:a16="http://schemas.microsoft.com/office/drawing/2014/main" id="{8D46E24D-CE74-4E5A-90C2-B98C0E0586DB}"/>
              </a:ext>
            </a:extLst>
          </p:cNvPr>
          <p:cNvSpPr>
            <a:spLocks noGrp="1"/>
          </p:cNvSpPr>
          <p:nvPr>
            <p:ph type="pic" sz="quarter" idx="17"/>
          </p:nvPr>
        </p:nvSpPr>
        <p:spPr>
          <a:xfrm>
            <a:off x="4834286" y="1247343"/>
            <a:ext cx="4356000" cy="2412000"/>
          </a:xfrm>
        </p:spPr>
        <p:txBody>
          <a:bodyPr/>
          <a:lstStyle/>
          <a:p>
            <a:r>
              <a:rPr lang="en-GB"/>
              <a:t>Click icon to add picture</a:t>
            </a:r>
          </a:p>
        </p:txBody>
      </p:sp>
      <p:sp>
        <p:nvSpPr>
          <p:cNvPr id="8" name="Picture Placeholder 15">
            <a:extLst>
              <a:ext uri="{FF2B5EF4-FFF2-40B4-BE49-F238E27FC236}">
                <a16:creationId xmlns:a16="http://schemas.microsoft.com/office/drawing/2014/main" id="{A395F4DE-7C38-4F9C-9EF3-F0BDB3708602}"/>
              </a:ext>
            </a:extLst>
          </p:cNvPr>
          <p:cNvSpPr>
            <a:spLocks noGrp="1"/>
          </p:cNvSpPr>
          <p:nvPr>
            <p:ph type="pic" sz="quarter" idx="18"/>
          </p:nvPr>
        </p:nvSpPr>
        <p:spPr>
          <a:xfrm>
            <a:off x="9294657" y="1247343"/>
            <a:ext cx="2506085" cy="2412000"/>
          </a:xfrm>
        </p:spPr>
        <p:txBody>
          <a:bodyPr/>
          <a:lstStyle>
            <a:lvl1pPr rtl="0">
              <a:defRPr/>
            </a:lvl1pPr>
          </a:lstStyle>
          <a:p>
            <a:r>
              <a:rPr lang="en-GB"/>
              <a:t>Click icon to add picture</a:t>
            </a:r>
          </a:p>
        </p:txBody>
      </p:sp>
      <p:sp>
        <p:nvSpPr>
          <p:cNvPr id="9" name="Picture Placeholder 15">
            <a:extLst>
              <a:ext uri="{FF2B5EF4-FFF2-40B4-BE49-F238E27FC236}">
                <a16:creationId xmlns:a16="http://schemas.microsoft.com/office/drawing/2014/main" id="{41616F06-59F0-4C36-8331-3193134DF8B2}"/>
              </a:ext>
            </a:extLst>
          </p:cNvPr>
          <p:cNvSpPr>
            <a:spLocks noGrp="1"/>
          </p:cNvSpPr>
          <p:nvPr>
            <p:ph type="pic" sz="quarter" idx="19"/>
          </p:nvPr>
        </p:nvSpPr>
        <p:spPr>
          <a:xfrm>
            <a:off x="382588" y="3764609"/>
            <a:ext cx="2506085" cy="2412000"/>
          </a:xfrm>
        </p:spPr>
        <p:txBody>
          <a:bodyPr/>
          <a:lstStyle>
            <a:lvl1pPr rtl="0">
              <a:defRPr/>
            </a:lvl1pPr>
          </a:lstStyle>
          <a:p>
            <a:r>
              <a:rPr lang="en-GB"/>
              <a:t>Click icon to add picture</a:t>
            </a:r>
          </a:p>
        </p:txBody>
      </p:sp>
      <p:sp>
        <p:nvSpPr>
          <p:cNvPr id="10" name="Picture Placeholder 15">
            <a:extLst>
              <a:ext uri="{FF2B5EF4-FFF2-40B4-BE49-F238E27FC236}">
                <a16:creationId xmlns:a16="http://schemas.microsoft.com/office/drawing/2014/main" id="{3058DCF1-FD9E-470A-8404-8B81736A423F}"/>
              </a:ext>
            </a:extLst>
          </p:cNvPr>
          <p:cNvSpPr>
            <a:spLocks noGrp="1"/>
          </p:cNvSpPr>
          <p:nvPr>
            <p:ph type="pic" sz="quarter" idx="20"/>
          </p:nvPr>
        </p:nvSpPr>
        <p:spPr>
          <a:xfrm>
            <a:off x="3001713" y="3764609"/>
            <a:ext cx="4356000" cy="2412000"/>
          </a:xfrm>
        </p:spPr>
        <p:txBody>
          <a:bodyPr/>
          <a:lstStyle/>
          <a:p>
            <a:r>
              <a:rPr lang="en-GB"/>
              <a:t>Click icon to add picture</a:t>
            </a:r>
          </a:p>
        </p:txBody>
      </p:sp>
      <p:sp>
        <p:nvSpPr>
          <p:cNvPr id="11" name="Picture Placeholder 15">
            <a:extLst>
              <a:ext uri="{FF2B5EF4-FFF2-40B4-BE49-F238E27FC236}">
                <a16:creationId xmlns:a16="http://schemas.microsoft.com/office/drawing/2014/main" id="{229F558A-2D3B-47D2-A3A6-16FB7180777F}"/>
              </a:ext>
            </a:extLst>
          </p:cNvPr>
          <p:cNvSpPr>
            <a:spLocks noGrp="1"/>
          </p:cNvSpPr>
          <p:nvPr>
            <p:ph type="pic" sz="quarter" idx="21"/>
          </p:nvPr>
        </p:nvSpPr>
        <p:spPr>
          <a:xfrm>
            <a:off x="7453412" y="3764609"/>
            <a:ext cx="4356000" cy="2412000"/>
          </a:xfrm>
        </p:spPr>
        <p:txBody>
          <a:bodyPr/>
          <a:lstStyle/>
          <a:p>
            <a:r>
              <a:rPr lang="en-GB"/>
              <a:t>Click icon to add picture</a:t>
            </a:r>
          </a:p>
        </p:txBody>
      </p:sp>
    </p:spTree>
    <p:extLst>
      <p:ext uri="{BB962C8B-B14F-4D97-AF65-F5344CB8AC3E}">
        <p14:creationId xmlns:p14="http://schemas.microsoft.com/office/powerpoint/2010/main" val="9917742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ultiple Text Layout">
    <p:spTree>
      <p:nvGrpSpPr>
        <p:cNvPr id="1" name=""/>
        <p:cNvGrpSpPr/>
        <p:nvPr/>
      </p:nvGrpSpPr>
      <p:grpSpPr>
        <a:xfrm>
          <a:off x="0" y="0"/>
          <a:ext cx="0" cy="0"/>
          <a:chOff x="0" y="0"/>
          <a:chExt cx="0" cy="0"/>
        </a:xfrm>
      </p:grpSpPr>
      <p:sp>
        <p:nvSpPr>
          <p:cNvPr id="17" name="Date Placeholder 16"/>
          <p:cNvSpPr>
            <a:spLocks noGrp="1"/>
          </p:cNvSpPr>
          <p:nvPr>
            <p:ph type="dt" sz="half" idx="14"/>
          </p:nvPr>
        </p:nvSpPr>
        <p:spPr/>
        <p:txBody>
          <a:bodyPr/>
          <a:lstStyle/>
          <a:p>
            <a:endParaRPr lang="en-GB" dirty="0"/>
          </a:p>
        </p:txBody>
      </p:sp>
      <p:sp>
        <p:nvSpPr>
          <p:cNvPr id="18" name="Footer Placeholder 17"/>
          <p:cNvSpPr>
            <a:spLocks noGrp="1"/>
          </p:cNvSpPr>
          <p:nvPr>
            <p:ph type="ftr" sz="quarter" idx="15"/>
          </p:nvPr>
        </p:nvSpPr>
        <p:spPr/>
        <p:txBody>
          <a:bodyPr/>
          <a:lstStyle/>
          <a:p>
            <a:endParaRPr lang="en-GB" dirty="0"/>
          </a:p>
        </p:txBody>
      </p:sp>
      <p:sp>
        <p:nvSpPr>
          <p:cNvPr id="19" name="Slide Number Placeholder 18"/>
          <p:cNvSpPr>
            <a:spLocks noGrp="1"/>
          </p:cNvSpPr>
          <p:nvPr>
            <p:ph type="sldNum" sz="quarter" idx="16"/>
          </p:nvPr>
        </p:nvSpPr>
        <p:spPr/>
        <p:txBody>
          <a:bodyPr/>
          <a:lstStyle/>
          <a:p>
            <a:fld id="{F47C38A6-411E-4AB3-AA9A-88D68F1DC9B3}" type="slidenum">
              <a:rPr lang="en-GB" smtClean="0"/>
              <a:pPr/>
              <a:t>‹#›</a:t>
            </a:fld>
            <a:endParaRPr lang="en-GB" dirty="0"/>
          </a:p>
        </p:txBody>
      </p:sp>
      <p:sp>
        <p:nvSpPr>
          <p:cNvPr id="2" name="Title 1">
            <a:extLst>
              <a:ext uri="{FF2B5EF4-FFF2-40B4-BE49-F238E27FC236}">
                <a16:creationId xmlns:a16="http://schemas.microsoft.com/office/drawing/2014/main" id="{1200A9C8-3916-4897-B710-C15C8C21FCB3}"/>
              </a:ext>
            </a:extLst>
          </p:cNvPr>
          <p:cNvSpPr>
            <a:spLocks noGrp="1"/>
          </p:cNvSpPr>
          <p:nvPr>
            <p:ph type="title"/>
          </p:nvPr>
        </p:nvSpPr>
        <p:spPr/>
        <p:txBody>
          <a:bodyPr/>
          <a:lstStyle/>
          <a:p>
            <a:r>
              <a:rPr lang="en-GB"/>
              <a:t>Click to edit Master title style</a:t>
            </a:r>
          </a:p>
        </p:txBody>
      </p:sp>
      <p:sp>
        <p:nvSpPr>
          <p:cNvPr id="22" name="Text Placeholder 3">
            <a:extLst>
              <a:ext uri="{FF2B5EF4-FFF2-40B4-BE49-F238E27FC236}">
                <a16:creationId xmlns:a16="http://schemas.microsoft.com/office/drawing/2014/main" id="{9360991C-41D7-4DFC-8DF6-996D5DF6541A}"/>
              </a:ext>
            </a:extLst>
          </p:cNvPr>
          <p:cNvSpPr>
            <a:spLocks noGrp="1"/>
          </p:cNvSpPr>
          <p:nvPr>
            <p:ph type="body" sz="quarter" idx="22"/>
          </p:nvPr>
        </p:nvSpPr>
        <p:spPr>
          <a:xfrm>
            <a:off x="382588" y="1247383"/>
            <a:ext cx="4356101" cy="2411960"/>
          </a:xfrm>
          <a:solidFill>
            <a:schemeClr val="accent4"/>
          </a:solidFill>
        </p:spPr>
        <p:txBody>
          <a:bodyPr lIns="108000" tIns="180000" rIns="108000"/>
          <a:lstStyle>
            <a:lvl1pPr>
              <a:lnSpc>
                <a:spcPct val="100000"/>
              </a:lnSpc>
              <a:defRPr sz="2400" b="0">
                <a:solidFill>
                  <a:schemeClr val="bg1"/>
                </a:solidFill>
              </a:defRPr>
            </a:lvl1pPr>
          </a:lstStyle>
          <a:p>
            <a:pPr lvl="0"/>
            <a:r>
              <a:rPr lang="en-GB"/>
              <a:t>Click to edit Master text styles</a:t>
            </a:r>
          </a:p>
        </p:txBody>
      </p:sp>
      <p:sp>
        <p:nvSpPr>
          <p:cNvPr id="23" name="Text Placeholder 3">
            <a:extLst>
              <a:ext uri="{FF2B5EF4-FFF2-40B4-BE49-F238E27FC236}">
                <a16:creationId xmlns:a16="http://schemas.microsoft.com/office/drawing/2014/main" id="{4F992B16-BE87-4244-9F0A-C2034126611D}"/>
              </a:ext>
            </a:extLst>
          </p:cNvPr>
          <p:cNvSpPr>
            <a:spLocks noGrp="1"/>
          </p:cNvSpPr>
          <p:nvPr>
            <p:ph type="body" sz="quarter" idx="23"/>
          </p:nvPr>
        </p:nvSpPr>
        <p:spPr>
          <a:xfrm>
            <a:off x="4847293" y="1247383"/>
            <a:ext cx="4356101" cy="2411960"/>
          </a:xfrm>
          <a:solidFill>
            <a:schemeClr val="accent2"/>
          </a:solidFill>
        </p:spPr>
        <p:txBody>
          <a:bodyPr lIns="108000" tIns="180000" rIns="108000"/>
          <a:lstStyle>
            <a:lvl1pPr>
              <a:lnSpc>
                <a:spcPct val="100000"/>
              </a:lnSpc>
              <a:defRPr sz="2400" b="0">
                <a:solidFill>
                  <a:schemeClr val="bg1"/>
                </a:solidFill>
              </a:defRPr>
            </a:lvl1pPr>
          </a:lstStyle>
          <a:p>
            <a:pPr lvl="0"/>
            <a:r>
              <a:rPr lang="en-GB"/>
              <a:t>Click to edit Master text styles</a:t>
            </a:r>
          </a:p>
        </p:txBody>
      </p:sp>
      <p:sp>
        <p:nvSpPr>
          <p:cNvPr id="24" name="Text Placeholder 3">
            <a:extLst>
              <a:ext uri="{FF2B5EF4-FFF2-40B4-BE49-F238E27FC236}">
                <a16:creationId xmlns:a16="http://schemas.microsoft.com/office/drawing/2014/main" id="{5AED1888-D4E1-4F0F-922F-ACC3C7E5C33F}"/>
              </a:ext>
            </a:extLst>
          </p:cNvPr>
          <p:cNvSpPr>
            <a:spLocks noGrp="1"/>
          </p:cNvSpPr>
          <p:nvPr>
            <p:ph type="body" sz="quarter" idx="24"/>
          </p:nvPr>
        </p:nvSpPr>
        <p:spPr>
          <a:xfrm>
            <a:off x="9311998" y="1247383"/>
            <a:ext cx="2506085" cy="2411960"/>
          </a:xfrm>
          <a:solidFill>
            <a:schemeClr val="bg2"/>
          </a:solidFill>
        </p:spPr>
        <p:txBody>
          <a:bodyPr lIns="108000" tIns="180000" rIns="108000"/>
          <a:lstStyle>
            <a:lvl1pPr>
              <a:lnSpc>
                <a:spcPct val="100000"/>
              </a:lnSpc>
              <a:defRPr sz="2400" b="0">
                <a:solidFill>
                  <a:schemeClr val="bg1"/>
                </a:solidFill>
              </a:defRPr>
            </a:lvl1pPr>
          </a:lstStyle>
          <a:p>
            <a:pPr lvl="0"/>
            <a:r>
              <a:rPr lang="en-GB"/>
              <a:t>Click to edit Master text styles</a:t>
            </a:r>
          </a:p>
        </p:txBody>
      </p:sp>
      <p:sp>
        <p:nvSpPr>
          <p:cNvPr id="25" name="Text Placeholder 3">
            <a:extLst>
              <a:ext uri="{FF2B5EF4-FFF2-40B4-BE49-F238E27FC236}">
                <a16:creationId xmlns:a16="http://schemas.microsoft.com/office/drawing/2014/main" id="{748C927E-7F50-4DB2-BCEE-F7DC79370331}"/>
              </a:ext>
            </a:extLst>
          </p:cNvPr>
          <p:cNvSpPr>
            <a:spLocks noGrp="1"/>
          </p:cNvSpPr>
          <p:nvPr>
            <p:ph type="body" sz="quarter" idx="25"/>
          </p:nvPr>
        </p:nvSpPr>
        <p:spPr>
          <a:xfrm>
            <a:off x="382588" y="3753890"/>
            <a:ext cx="2506085" cy="2411960"/>
          </a:xfrm>
          <a:solidFill>
            <a:schemeClr val="tx2"/>
          </a:solidFill>
        </p:spPr>
        <p:txBody>
          <a:bodyPr lIns="108000" tIns="180000" rIns="108000"/>
          <a:lstStyle>
            <a:lvl1pPr>
              <a:lnSpc>
                <a:spcPct val="100000"/>
              </a:lnSpc>
              <a:defRPr sz="2400" b="0">
                <a:solidFill>
                  <a:schemeClr val="bg1"/>
                </a:solidFill>
              </a:defRPr>
            </a:lvl1pPr>
          </a:lstStyle>
          <a:p>
            <a:pPr lvl="0"/>
            <a:r>
              <a:rPr lang="en-GB"/>
              <a:t>Click to edit Master text styles</a:t>
            </a:r>
          </a:p>
        </p:txBody>
      </p:sp>
      <p:sp>
        <p:nvSpPr>
          <p:cNvPr id="26" name="Text Placeholder 3">
            <a:extLst>
              <a:ext uri="{FF2B5EF4-FFF2-40B4-BE49-F238E27FC236}">
                <a16:creationId xmlns:a16="http://schemas.microsoft.com/office/drawing/2014/main" id="{BCFDAF3A-901A-4AC9-99DE-5AB5D7044D4D}"/>
              </a:ext>
            </a:extLst>
          </p:cNvPr>
          <p:cNvSpPr>
            <a:spLocks noGrp="1"/>
          </p:cNvSpPr>
          <p:nvPr>
            <p:ph type="body" sz="quarter" idx="26"/>
          </p:nvPr>
        </p:nvSpPr>
        <p:spPr>
          <a:xfrm>
            <a:off x="2992992" y="3764649"/>
            <a:ext cx="4356101" cy="2411960"/>
          </a:xfrm>
          <a:solidFill>
            <a:schemeClr val="accent5"/>
          </a:solidFill>
        </p:spPr>
        <p:txBody>
          <a:bodyPr lIns="108000" tIns="180000" rIns="108000"/>
          <a:lstStyle>
            <a:lvl1pPr>
              <a:lnSpc>
                <a:spcPct val="100000"/>
              </a:lnSpc>
              <a:defRPr sz="2400" b="0">
                <a:solidFill>
                  <a:schemeClr val="bg1"/>
                </a:solidFill>
              </a:defRPr>
            </a:lvl1pPr>
          </a:lstStyle>
          <a:p>
            <a:pPr lvl="0"/>
            <a:r>
              <a:rPr lang="en-GB"/>
              <a:t>Click to edit Master text styles</a:t>
            </a:r>
          </a:p>
        </p:txBody>
      </p:sp>
      <p:sp>
        <p:nvSpPr>
          <p:cNvPr id="27" name="Text Placeholder 3">
            <a:extLst>
              <a:ext uri="{FF2B5EF4-FFF2-40B4-BE49-F238E27FC236}">
                <a16:creationId xmlns:a16="http://schemas.microsoft.com/office/drawing/2014/main" id="{43952A35-BAAB-4A17-B7B3-3A9F271A2B7B}"/>
              </a:ext>
            </a:extLst>
          </p:cNvPr>
          <p:cNvSpPr>
            <a:spLocks noGrp="1"/>
          </p:cNvSpPr>
          <p:nvPr>
            <p:ph type="body" sz="quarter" idx="27"/>
          </p:nvPr>
        </p:nvSpPr>
        <p:spPr>
          <a:xfrm>
            <a:off x="7453412" y="3764649"/>
            <a:ext cx="4356101" cy="2411960"/>
          </a:xfrm>
          <a:solidFill>
            <a:schemeClr val="accent1"/>
          </a:solidFill>
        </p:spPr>
        <p:txBody>
          <a:bodyPr lIns="108000" tIns="180000" rIns="108000"/>
          <a:lstStyle>
            <a:lvl1pPr>
              <a:lnSpc>
                <a:spcPct val="100000"/>
              </a:lnSpc>
              <a:defRPr sz="2400" b="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8929153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17" name="Date Placeholder 16"/>
          <p:cNvSpPr>
            <a:spLocks noGrp="1"/>
          </p:cNvSpPr>
          <p:nvPr>
            <p:ph type="dt" sz="half" idx="14"/>
          </p:nvPr>
        </p:nvSpPr>
        <p:spPr/>
        <p:txBody>
          <a:bodyPr/>
          <a:lstStyle/>
          <a:p>
            <a:endParaRPr lang="en-GB" dirty="0"/>
          </a:p>
        </p:txBody>
      </p:sp>
      <p:sp>
        <p:nvSpPr>
          <p:cNvPr id="18" name="Footer Placeholder 17"/>
          <p:cNvSpPr>
            <a:spLocks noGrp="1"/>
          </p:cNvSpPr>
          <p:nvPr>
            <p:ph type="ftr" sz="quarter" idx="15"/>
          </p:nvPr>
        </p:nvSpPr>
        <p:spPr/>
        <p:txBody>
          <a:bodyPr/>
          <a:lstStyle/>
          <a:p>
            <a:endParaRPr lang="en-GB" dirty="0"/>
          </a:p>
        </p:txBody>
      </p:sp>
      <p:sp>
        <p:nvSpPr>
          <p:cNvPr id="19" name="Slide Number Placeholder 18"/>
          <p:cNvSpPr>
            <a:spLocks noGrp="1"/>
          </p:cNvSpPr>
          <p:nvPr>
            <p:ph type="sldNum" sz="quarter" idx="16"/>
          </p:nvPr>
        </p:nvSpPr>
        <p:spPr/>
        <p:txBody>
          <a:bodyPr/>
          <a:lstStyle/>
          <a:p>
            <a:fld id="{F47C38A6-411E-4AB3-AA9A-88D68F1DC9B3}" type="slidenum">
              <a:rPr lang="en-GB" smtClean="0"/>
              <a:pPr/>
              <a:t>‹#›</a:t>
            </a:fld>
            <a:endParaRPr lang="en-GB" dirty="0"/>
          </a:p>
        </p:txBody>
      </p:sp>
      <p:sp>
        <p:nvSpPr>
          <p:cNvPr id="14" name="Text Placeholder 3">
            <a:extLst>
              <a:ext uri="{FF2B5EF4-FFF2-40B4-BE49-F238E27FC236}">
                <a16:creationId xmlns:a16="http://schemas.microsoft.com/office/drawing/2014/main" id="{8A62D5DC-1CE7-45FA-A48D-271DD8CA5A8A}"/>
              </a:ext>
            </a:extLst>
          </p:cNvPr>
          <p:cNvSpPr>
            <a:spLocks noGrp="1"/>
          </p:cNvSpPr>
          <p:nvPr>
            <p:ph type="body" sz="quarter" idx="22"/>
          </p:nvPr>
        </p:nvSpPr>
        <p:spPr>
          <a:xfrm>
            <a:off x="374650" y="969962"/>
            <a:ext cx="11426825" cy="4918075"/>
          </a:xfrm>
        </p:spPr>
        <p:txBody>
          <a:bodyPr anchor="ctr"/>
          <a:lstStyle>
            <a:lvl1pPr algn="ctr">
              <a:defRPr sz="3600" b="1"/>
            </a:lvl1pPr>
          </a:lstStyle>
          <a:p>
            <a:pPr lvl="0"/>
            <a:r>
              <a:rPr lang="en-GB"/>
              <a:t>Click to edit Master text styles</a:t>
            </a:r>
          </a:p>
        </p:txBody>
      </p:sp>
    </p:spTree>
    <p:extLst>
      <p:ext uri="{BB962C8B-B14F-4D97-AF65-F5344CB8AC3E}">
        <p14:creationId xmlns:p14="http://schemas.microsoft.com/office/powerpoint/2010/main" val="39264809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latin typeface="+mj-lt"/>
              </a:defRPr>
            </a:lvl1pPr>
          </a:lstStyle>
          <a:p>
            <a:r>
              <a:rPr lang="en-GB"/>
              <a:t>Click to edit Master title style</a:t>
            </a:r>
            <a:endParaRPr lang="en-US" dirty="0"/>
          </a:p>
        </p:txBody>
      </p:sp>
      <p:sp>
        <p:nvSpPr>
          <p:cNvPr id="3" name="Content Placeholder 2"/>
          <p:cNvSpPr>
            <a:spLocks noGrp="1"/>
          </p:cNvSpPr>
          <p:nvPr>
            <p:ph sz="half" idx="1"/>
          </p:nvPr>
        </p:nvSpPr>
        <p:spPr>
          <a:xfrm>
            <a:off x="383117" y="1916114"/>
            <a:ext cx="5616000" cy="4249736"/>
          </a:xfrm>
        </p:spPr>
        <p:txBody>
          <a:bodyPr/>
          <a:lstStyle>
            <a:lvl1pPr>
              <a:defRPr>
                <a:latin typeface="+mj-lt"/>
              </a:defRPr>
            </a:lvl1pPr>
            <a:lvl2pPr>
              <a:defRPr>
                <a:latin typeface="+mj-lt"/>
              </a:defRPr>
            </a:lvl2pPr>
            <a:lvl3pPr>
              <a:defRPr>
                <a:latin typeface="+mj-lt"/>
              </a:defRPr>
            </a:lvl3pPr>
            <a:lvl4pPr>
              <a:defRPr>
                <a:latin typeface="+mj-lt"/>
              </a:defRPr>
            </a:lvl4pPr>
            <a:lvl5pPr marL="648000" marR="0" indent="-288000" algn="l" defTabSz="914400" rtl="0" eaLnBrk="1" fontAlgn="auto" latinLnBrk="0" hangingPunct="1">
              <a:lnSpc>
                <a:spcPct val="100000"/>
              </a:lnSpc>
              <a:spcBef>
                <a:spcPts val="1800"/>
              </a:spcBef>
              <a:spcAft>
                <a:spcPts val="0"/>
              </a:spcAft>
              <a:buClrTx/>
              <a:buSzTx/>
              <a:buFont typeface="Arial" panose="020B0604020202020204" pitchFamily="34" charset="0"/>
              <a:buChar char="_"/>
              <a:tabLst/>
              <a:defRPr>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92884" y="1916113"/>
            <a:ext cx="5616000" cy="4249737"/>
          </a:xfrm>
        </p:spPr>
        <p:txBody>
          <a:bodyPr/>
          <a:lstStyle>
            <a:lvl1pPr>
              <a:defRPr>
                <a:latin typeface="+mj-lt"/>
              </a:defRPr>
            </a:lvl1pPr>
            <a:lvl2pPr>
              <a:defRPr>
                <a:latin typeface="+mj-lt"/>
              </a:defRPr>
            </a:lvl2pPr>
            <a:lvl3pPr>
              <a:defRPr>
                <a:latin typeface="+mj-lt"/>
              </a:defRPr>
            </a:lvl3pPr>
            <a:lvl4pPr>
              <a:defRPr>
                <a:latin typeface="+mj-lt"/>
              </a:defRPr>
            </a:lvl4pPr>
            <a:lvl5pPr marL="648000" marR="0" indent="-288000" algn="l" defTabSz="914400" rtl="0" eaLnBrk="1" fontAlgn="auto" latinLnBrk="0" hangingPunct="1">
              <a:lnSpc>
                <a:spcPct val="100000"/>
              </a:lnSpc>
              <a:spcBef>
                <a:spcPts val="1800"/>
              </a:spcBef>
              <a:spcAft>
                <a:spcPts val="0"/>
              </a:spcAft>
              <a:buClrTx/>
              <a:buSzTx/>
              <a:buFont typeface="Arial" panose="020B0604020202020204" pitchFamily="34" charset="0"/>
              <a:buChar char="_"/>
              <a:tabLst/>
              <a:defRPr>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lvl1pPr>
              <a:defRPr>
                <a:latin typeface="+mj-lt"/>
              </a:defRPr>
            </a:lvl1pPr>
          </a:lstStyle>
          <a:p>
            <a:endParaRPr lang="en-GB" dirty="0"/>
          </a:p>
        </p:txBody>
      </p:sp>
      <p:sp>
        <p:nvSpPr>
          <p:cNvPr id="6" name="Footer Placeholder 5"/>
          <p:cNvSpPr>
            <a:spLocks noGrp="1"/>
          </p:cNvSpPr>
          <p:nvPr>
            <p:ph type="ftr" sz="quarter" idx="11"/>
          </p:nvPr>
        </p:nvSpPr>
        <p:spPr/>
        <p:txBody>
          <a:bodyPr/>
          <a:lstStyle>
            <a:lvl1pPr>
              <a:defRPr>
                <a:latin typeface="+mj-lt"/>
              </a:defRPr>
            </a:lvl1pPr>
          </a:lstStyle>
          <a:p>
            <a:endParaRPr lang="en-GB" dirty="0"/>
          </a:p>
        </p:txBody>
      </p:sp>
      <p:sp>
        <p:nvSpPr>
          <p:cNvPr id="8" name="Slide Number Placeholder 5">
            <a:extLst>
              <a:ext uri="{FF2B5EF4-FFF2-40B4-BE49-F238E27FC236}">
                <a16:creationId xmlns:a16="http://schemas.microsoft.com/office/drawing/2014/main" id="{3B8BE15C-3AB7-4E3F-B51A-A6CD4A802BC5}"/>
              </a:ext>
            </a:extLst>
          </p:cNvPr>
          <p:cNvSpPr>
            <a:spLocks noGrp="1"/>
          </p:cNvSpPr>
          <p:nvPr>
            <p:ph type="sldNum" sz="quarter" idx="4"/>
          </p:nvPr>
        </p:nvSpPr>
        <p:spPr>
          <a:xfrm>
            <a:off x="11466110" y="6485459"/>
            <a:ext cx="351973" cy="216000"/>
          </a:xfrm>
          <a:prstGeom prst="rect">
            <a:avLst/>
          </a:prstGeom>
        </p:spPr>
        <p:txBody>
          <a:bodyPr vert="horz" lIns="0" tIns="0" rIns="0" bIns="0" rtlCol="0" anchor="t"/>
          <a:lstStyle>
            <a:lvl1pPr algn="r">
              <a:defRPr sz="1200">
                <a:solidFill>
                  <a:schemeClr val="accent6"/>
                </a:solidFill>
                <a:latin typeface="+mj-lt"/>
              </a:defRPr>
            </a:lvl1pPr>
          </a:lstStyle>
          <a:p>
            <a:fld id="{F47C38A6-411E-4AB3-AA9A-88D68F1DC9B3}" type="slidenum">
              <a:rPr lang="en-GB" smtClean="0"/>
              <a:pPr/>
              <a:t>‹#›</a:t>
            </a:fld>
            <a:endParaRPr lang="en-GB" dirty="0"/>
          </a:p>
        </p:txBody>
      </p:sp>
    </p:spTree>
    <p:extLst>
      <p:ext uri="{BB962C8B-B14F-4D97-AF65-F5344CB8AC3E}">
        <p14:creationId xmlns:p14="http://schemas.microsoft.com/office/powerpoint/2010/main" val="20428423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ft Image and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lvl1pPr>
              <a:defRPr>
                <a:latin typeface="+mj-lt"/>
              </a:defRPr>
            </a:lvl1pPr>
          </a:lstStyle>
          <a:p>
            <a:endParaRPr lang="en-GB" dirty="0"/>
          </a:p>
        </p:txBody>
      </p:sp>
      <p:sp>
        <p:nvSpPr>
          <p:cNvPr id="6" name="Footer Placeholder 5"/>
          <p:cNvSpPr>
            <a:spLocks noGrp="1"/>
          </p:cNvSpPr>
          <p:nvPr>
            <p:ph type="ftr" sz="quarter" idx="11"/>
          </p:nvPr>
        </p:nvSpPr>
        <p:spPr/>
        <p:txBody>
          <a:bodyPr/>
          <a:lstStyle>
            <a:lvl1pPr>
              <a:defRPr>
                <a:latin typeface="+mj-lt"/>
              </a:defRPr>
            </a:lvl1pPr>
          </a:lstStyle>
          <a:p>
            <a:endParaRPr lang="en-GB" dirty="0"/>
          </a:p>
        </p:txBody>
      </p:sp>
      <p:sp>
        <p:nvSpPr>
          <p:cNvPr id="12" name="Picture Placeholder 10">
            <a:extLst>
              <a:ext uri="{FF2B5EF4-FFF2-40B4-BE49-F238E27FC236}">
                <a16:creationId xmlns:a16="http://schemas.microsoft.com/office/drawing/2014/main" id="{AEAF86C5-243A-431C-994A-BED4EC3F7BF8}"/>
              </a:ext>
            </a:extLst>
          </p:cNvPr>
          <p:cNvSpPr>
            <a:spLocks noGrp="1"/>
          </p:cNvSpPr>
          <p:nvPr>
            <p:ph type="pic" sz="quarter" idx="14"/>
          </p:nvPr>
        </p:nvSpPr>
        <p:spPr>
          <a:xfrm>
            <a:off x="0" y="1449388"/>
            <a:ext cx="6096000" cy="5408612"/>
          </a:xfrm>
        </p:spPr>
        <p:txBody>
          <a:bodyPr/>
          <a:lstStyle/>
          <a:p>
            <a:r>
              <a:rPr lang="en-GB"/>
              <a:t>Click icon to add picture</a:t>
            </a:r>
            <a:endParaRPr lang="en-US"/>
          </a:p>
        </p:txBody>
      </p:sp>
      <p:sp>
        <p:nvSpPr>
          <p:cNvPr id="3" name="Title 2">
            <a:extLst>
              <a:ext uri="{FF2B5EF4-FFF2-40B4-BE49-F238E27FC236}">
                <a16:creationId xmlns:a16="http://schemas.microsoft.com/office/drawing/2014/main" id="{A68DEAAD-F91A-40D1-848E-12B2097A3B5A}"/>
              </a:ext>
            </a:extLst>
          </p:cNvPr>
          <p:cNvSpPr>
            <a:spLocks noGrp="1"/>
          </p:cNvSpPr>
          <p:nvPr>
            <p:ph type="title"/>
          </p:nvPr>
        </p:nvSpPr>
        <p:spPr/>
        <p:txBody>
          <a:bodyPr/>
          <a:lstStyle/>
          <a:p>
            <a:r>
              <a:rPr lang="en-GB"/>
              <a:t>Click to edit Master title style</a:t>
            </a:r>
            <a:endParaRPr lang="en-US"/>
          </a:p>
        </p:txBody>
      </p:sp>
      <p:sp>
        <p:nvSpPr>
          <p:cNvPr id="10" name="Content Placeholder 3">
            <a:extLst>
              <a:ext uri="{FF2B5EF4-FFF2-40B4-BE49-F238E27FC236}">
                <a16:creationId xmlns:a16="http://schemas.microsoft.com/office/drawing/2014/main" id="{7DC82580-537C-4BCE-B5F0-4505557FF805}"/>
              </a:ext>
            </a:extLst>
          </p:cNvPr>
          <p:cNvSpPr>
            <a:spLocks noGrp="1"/>
          </p:cNvSpPr>
          <p:nvPr>
            <p:ph sz="half" idx="2"/>
          </p:nvPr>
        </p:nvSpPr>
        <p:spPr>
          <a:xfrm>
            <a:off x="6192884" y="1916113"/>
            <a:ext cx="5616000" cy="4249737"/>
          </a:xfrm>
        </p:spPr>
        <p:txBody>
          <a:bodyPr/>
          <a:lstStyle>
            <a:lvl1pPr>
              <a:defRPr>
                <a:latin typeface="+mj-lt"/>
              </a:defRPr>
            </a:lvl1pPr>
            <a:lvl2pPr>
              <a:defRPr>
                <a:latin typeface="+mj-lt"/>
              </a:defRPr>
            </a:lvl2pPr>
            <a:lvl3pPr>
              <a:defRPr>
                <a:latin typeface="+mj-lt"/>
              </a:defRPr>
            </a:lvl3pPr>
            <a:lvl4pPr>
              <a:defRPr>
                <a:latin typeface="+mj-lt"/>
              </a:defRPr>
            </a:lvl4pPr>
            <a:lvl5pPr marL="648000" marR="0" indent="-288000" algn="l" defTabSz="914400" rtl="0" eaLnBrk="1" fontAlgn="auto" latinLnBrk="0" hangingPunct="1">
              <a:lnSpc>
                <a:spcPct val="100000"/>
              </a:lnSpc>
              <a:spcBef>
                <a:spcPts val="1800"/>
              </a:spcBef>
              <a:spcAft>
                <a:spcPts val="0"/>
              </a:spcAft>
              <a:buClrTx/>
              <a:buSzTx/>
              <a:buFont typeface="Arial" panose="020B0604020202020204" pitchFamily="34" charset="0"/>
              <a:buChar char="_"/>
              <a:tabLst/>
              <a:defRPr>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Slide Number Placeholder 5">
            <a:extLst>
              <a:ext uri="{FF2B5EF4-FFF2-40B4-BE49-F238E27FC236}">
                <a16:creationId xmlns:a16="http://schemas.microsoft.com/office/drawing/2014/main" id="{BF326B29-3920-402A-9228-1806F878161B}"/>
              </a:ext>
            </a:extLst>
          </p:cNvPr>
          <p:cNvSpPr>
            <a:spLocks noGrp="1"/>
          </p:cNvSpPr>
          <p:nvPr>
            <p:ph type="sldNum" sz="quarter" idx="4"/>
          </p:nvPr>
        </p:nvSpPr>
        <p:spPr>
          <a:xfrm>
            <a:off x="11466110" y="6485459"/>
            <a:ext cx="351973" cy="216000"/>
          </a:xfrm>
          <a:prstGeom prst="rect">
            <a:avLst/>
          </a:prstGeom>
        </p:spPr>
        <p:txBody>
          <a:bodyPr vert="horz" lIns="0" tIns="0" rIns="0" bIns="0" rtlCol="0" anchor="t"/>
          <a:lstStyle>
            <a:lvl1pPr algn="r">
              <a:defRPr sz="1200">
                <a:solidFill>
                  <a:schemeClr val="accent6"/>
                </a:solidFill>
                <a:latin typeface="+mj-lt"/>
              </a:defRPr>
            </a:lvl1pPr>
          </a:lstStyle>
          <a:p>
            <a:fld id="{F47C38A6-411E-4AB3-AA9A-88D68F1DC9B3}" type="slidenum">
              <a:rPr lang="en-GB" smtClean="0"/>
              <a:pPr/>
              <a:t>‹#›</a:t>
            </a:fld>
            <a:endParaRPr lang="en-GB" dirty="0"/>
          </a:p>
        </p:txBody>
      </p:sp>
    </p:spTree>
    <p:extLst>
      <p:ext uri="{BB962C8B-B14F-4D97-AF65-F5344CB8AC3E}">
        <p14:creationId xmlns:p14="http://schemas.microsoft.com/office/powerpoint/2010/main" val="33787492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ight Image and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lvl1pPr>
              <a:defRPr>
                <a:latin typeface="+mj-lt"/>
              </a:defRPr>
            </a:lvl1pPr>
          </a:lstStyle>
          <a:p>
            <a:endParaRPr lang="en-GB" dirty="0"/>
          </a:p>
        </p:txBody>
      </p:sp>
      <p:sp>
        <p:nvSpPr>
          <p:cNvPr id="6" name="Footer Placeholder 5"/>
          <p:cNvSpPr>
            <a:spLocks noGrp="1"/>
          </p:cNvSpPr>
          <p:nvPr>
            <p:ph type="ftr" sz="quarter" idx="11"/>
          </p:nvPr>
        </p:nvSpPr>
        <p:spPr/>
        <p:txBody>
          <a:bodyPr/>
          <a:lstStyle>
            <a:lvl1pPr>
              <a:defRPr>
                <a:latin typeface="+mj-lt"/>
              </a:defRPr>
            </a:lvl1pPr>
          </a:lstStyle>
          <a:p>
            <a:endParaRPr lang="en-GB" dirty="0"/>
          </a:p>
        </p:txBody>
      </p:sp>
      <p:sp>
        <p:nvSpPr>
          <p:cNvPr id="12" name="Picture Placeholder 10">
            <a:extLst>
              <a:ext uri="{FF2B5EF4-FFF2-40B4-BE49-F238E27FC236}">
                <a16:creationId xmlns:a16="http://schemas.microsoft.com/office/drawing/2014/main" id="{AEAF86C5-243A-431C-994A-BED4EC3F7BF8}"/>
              </a:ext>
            </a:extLst>
          </p:cNvPr>
          <p:cNvSpPr>
            <a:spLocks noGrp="1"/>
          </p:cNvSpPr>
          <p:nvPr>
            <p:ph type="pic" sz="quarter" idx="14"/>
          </p:nvPr>
        </p:nvSpPr>
        <p:spPr>
          <a:xfrm>
            <a:off x="6096000" y="1449388"/>
            <a:ext cx="6096000" cy="5408612"/>
          </a:xfrm>
        </p:spPr>
        <p:txBody>
          <a:bodyPr/>
          <a:lstStyle/>
          <a:p>
            <a:r>
              <a:rPr lang="en-GB"/>
              <a:t>Click icon to add picture</a:t>
            </a:r>
            <a:endParaRPr lang="en-US"/>
          </a:p>
        </p:txBody>
      </p:sp>
      <p:sp>
        <p:nvSpPr>
          <p:cNvPr id="3" name="Title 2">
            <a:extLst>
              <a:ext uri="{FF2B5EF4-FFF2-40B4-BE49-F238E27FC236}">
                <a16:creationId xmlns:a16="http://schemas.microsoft.com/office/drawing/2014/main" id="{ABC92DF7-D48A-4C3C-8435-D2B47F79089E}"/>
              </a:ext>
            </a:extLst>
          </p:cNvPr>
          <p:cNvSpPr>
            <a:spLocks noGrp="1"/>
          </p:cNvSpPr>
          <p:nvPr>
            <p:ph type="title"/>
          </p:nvPr>
        </p:nvSpPr>
        <p:spPr/>
        <p:txBody>
          <a:bodyPr/>
          <a:lstStyle/>
          <a:p>
            <a:r>
              <a:rPr lang="en-GB"/>
              <a:t>Click to edit Master title style</a:t>
            </a:r>
            <a:endParaRPr lang="en-US"/>
          </a:p>
        </p:txBody>
      </p:sp>
      <p:sp>
        <p:nvSpPr>
          <p:cNvPr id="10" name="Content Placeholder 2">
            <a:extLst>
              <a:ext uri="{FF2B5EF4-FFF2-40B4-BE49-F238E27FC236}">
                <a16:creationId xmlns:a16="http://schemas.microsoft.com/office/drawing/2014/main" id="{58AC1B07-894F-40C4-BF0F-17292E995DF6}"/>
              </a:ext>
            </a:extLst>
          </p:cNvPr>
          <p:cNvSpPr>
            <a:spLocks noGrp="1"/>
          </p:cNvSpPr>
          <p:nvPr>
            <p:ph sz="half" idx="1"/>
          </p:nvPr>
        </p:nvSpPr>
        <p:spPr>
          <a:xfrm>
            <a:off x="383117" y="1916114"/>
            <a:ext cx="5616000" cy="4249736"/>
          </a:xfrm>
        </p:spPr>
        <p:txBody>
          <a:bodyPr/>
          <a:lstStyle>
            <a:lvl1pPr>
              <a:defRPr>
                <a:latin typeface="+mj-lt"/>
              </a:defRPr>
            </a:lvl1pPr>
            <a:lvl2pPr>
              <a:defRPr>
                <a:latin typeface="+mj-lt"/>
              </a:defRPr>
            </a:lvl2pPr>
            <a:lvl3pPr>
              <a:defRPr>
                <a:latin typeface="+mj-lt"/>
              </a:defRPr>
            </a:lvl3pPr>
            <a:lvl4pPr>
              <a:defRPr>
                <a:latin typeface="+mj-lt"/>
              </a:defRPr>
            </a:lvl4pPr>
            <a:lvl5pPr marL="648000" marR="0" indent="-288000" algn="l" defTabSz="914400" rtl="0" eaLnBrk="1" fontAlgn="auto" latinLnBrk="0" hangingPunct="1">
              <a:lnSpc>
                <a:spcPct val="100000"/>
              </a:lnSpc>
              <a:spcBef>
                <a:spcPts val="1800"/>
              </a:spcBef>
              <a:spcAft>
                <a:spcPts val="0"/>
              </a:spcAft>
              <a:buClrTx/>
              <a:buSzTx/>
              <a:buFont typeface="Arial" panose="020B0604020202020204" pitchFamily="34" charset="0"/>
              <a:buChar char="_"/>
              <a:tabLst/>
              <a:defRPr>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Slide Number Placeholder 5">
            <a:extLst>
              <a:ext uri="{FF2B5EF4-FFF2-40B4-BE49-F238E27FC236}">
                <a16:creationId xmlns:a16="http://schemas.microsoft.com/office/drawing/2014/main" id="{6F034856-B3E4-44E8-9E0E-81C31C6A0271}"/>
              </a:ext>
            </a:extLst>
          </p:cNvPr>
          <p:cNvSpPr>
            <a:spLocks noGrp="1"/>
          </p:cNvSpPr>
          <p:nvPr>
            <p:ph type="sldNum" sz="quarter" idx="4"/>
          </p:nvPr>
        </p:nvSpPr>
        <p:spPr>
          <a:xfrm>
            <a:off x="11466110" y="6485459"/>
            <a:ext cx="351973" cy="216000"/>
          </a:xfrm>
          <a:prstGeom prst="rect">
            <a:avLst/>
          </a:prstGeom>
        </p:spPr>
        <p:txBody>
          <a:bodyPr vert="horz" lIns="0" tIns="0" rIns="0" bIns="0" rtlCol="0" anchor="t"/>
          <a:lstStyle>
            <a:lvl1pPr algn="r">
              <a:defRPr sz="1200">
                <a:solidFill>
                  <a:schemeClr val="accent6"/>
                </a:solidFill>
                <a:latin typeface="+mj-lt"/>
              </a:defRPr>
            </a:lvl1pPr>
          </a:lstStyle>
          <a:p>
            <a:fld id="{F47C38A6-411E-4AB3-AA9A-88D68F1DC9B3}" type="slidenum">
              <a:rPr lang="en-GB" smtClean="0"/>
              <a:pPr/>
              <a:t>‹#›</a:t>
            </a:fld>
            <a:endParaRPr lang="en-GB" dirty="0"/>
          </a:p>
        </p:txBody>
      </p:sp>
    </p:spTree>
    <p:extLst>
      <p:ext uri="{BB962C8B-B14F-4D97-AF65-F5344CB8AC3E}">
        <p14:creationId xmlns:p14="http://schemas.microsoft.com/office/powerpoint/2010/main" val="3904569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7A3CB-FA13-B02C-C497-67CA8D3222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6926B27-18D8-31B7-D213-0E96056EE4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36057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7" y="1240492"/>
            <a:ext cx="5614459" cy="504000"/>
          </a:xfrm>
        </p:spPr>
        <p:txBody>
          <a:bodyPr anchor="t"/>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383117" y="1945821"/>
            <a:ext cx="5614459" cy="4220029"/>
          </a:xfrm>
        </p:spPr>
        <p:txBody>
          <a:bodyPr/>
          <a:lstStyle>
            <a:lvl1pPr>
              <a:defRPr>
                <a:latin typeface="+mj-lt"/>
              </a:defRPr>
            </a:lvl1pPr>
            <a:lvl2pPr>
              <a:defRPr>
                <a:latin typeface="+mj-lt"/>
              </a:defRPr>
            </a:lvl2pPr>
            <a:lvl3pPr>
              <a:defRPr>
                <a:latin typeface="+mj-lt"/>
              </a:defRPr>
            </a:lvl3pPr>
            <a:lvl4pPr>
              <a:defRPr>
                <a:latin typeface="+mj-lt"/>
              </a:defRPr>
            </a:lvl4pPr>
            <a:lvl5pPr>
              <a:defRPr baseline="0">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240492"/>
            <a:ext cx="5616000" cy="504000"/>
          </a:xfrm>
        </p:spPr>
        <p:txBody>
          <a:bodyPr anchor="t"/>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1945821"/>
            <a:ext cx="5616000" cy="4220029"/>
          </a:xfrm>
        </p:spPr>
        <p:txBody>
          <a:bodyPr/>
          <a:lstStyle>
            <a:lvl1pPr>
              <a:defRPr>
                <a:latin typeface="+mj-lt"/>
              </a:defRPr>
            </a:lvl1pPr>
            <a:lvl2pPr>
              <a:defRPr>
                <a:latin typeface="+mj-lt"/>
              </a:defRPr>
            </a:lvl2pPr>
            <a:lvl3pPr>
              <a:defRPr>
                <a:latin typeface="+mj-lt"/>
              </a:defRPr>
            </a:lvl3pPr>
            <a:lvl4pPr>
              <a:defRPr>
                <a:latin typeface="+mj-lt"/>
              </a:defRPr>
            </a:lvl4pPr>
            <a:lvl5pPr marL="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lang="en-US" sz="1800" kern="1200" baseline="0" dirty="0">
                <a:solidFill>
                  <a:schemeClr val="tx1"/>
                </a:solidFill>
                <a:latin typeface="+mj-lt"/>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lvl1pPr>
              <a:defRPr>
                <a:latin typeface="+mj-lt"/>
              </a:defRPr>
            </a:lvl1pPr>
          </a:lstStyle>
          <a:p>
            <a:endParaRPr lang="en-GB" dirty="0"/>
          </a:p>
        </p:txBody>
      </p:sp>
      <p:sp>
        <p:nvSpPr>
          <p:cNvPr id="8" name="Footer Placeholder 7"/>
          <p:cNvSpPr>
            <a:spLocks noGrp="1"/>
          </p:cNvSpPr>
          <p:nvPr>
            <p:ph type="ftr" sz="quarter" idx="11"/>
          </p:nvPr>
        </p:nvSpPr>
        <p:spPr/>
        <p:txBody>
          <a:bodyPr/>
          <a:lstStyle>
            <a:lvl1pPr>
              <a:defRPr>
                <a:latin typeface="+mj-lt"/>
              </a:defRPr>
            </a:lvl1pPr>
          </a:lstStyle>
          <a:p>
            <a:endParaRPr lang="en-GB" dirty="0"/>
          </a:p>
        </p:txBody>
      </p:sp>
      <p:sp>
        <p:nvSpPr>
          <p:cNvPr id="2" name="Title 1">
            <a:extLst>
              <a:ext uri="{FF2B5EF4-FFF2-40B4-BE49-F238E27FC236}">
                <a16:creationId xmlns:a16="http://schemas.microsoft.com/office/drawing/2014/main" id="{3EA26A34-4751-421A-A1F3-2F9A2E10F0B2}"/>
              </a:ext>
            </a:extLst>
          </p:cNvPr>
          <p:cNvSpPr>
            <a:spLocks noGrp="1"/>
          </p:cNvSpPr>
          <p:nvPr>
            <p:ph type="title"/>
          </p:nvPr>
        </p:nvSpPr>
        <p:spPr/>
        <p:txBody>
          <a:bodyPr/>
          <a:lstStyle/>
          <a:p>
            <a:r>
              <a:rPr lang="en-GB"/>
              <a:t>Click to edit Master title style</a:t>
            </a:r>
            <a:endParaRPr lang="en-US"/>
          </a:p>
        </p:txBody>
      </p:sp>
      <p:sp>
        <p:nvSpPr>
          <p:cNvPr id="10" name="Slide Number Placeholder 5">
            <a:extLst>
              <a:ext uri="{FF2B5EF4-FFF2-40B4-BE49-F238E27FC236}">
                <a16:creationId xmlns:a16="http://schemas.microsoft.com/office/drawing/2014/main" id="{EA23741D-459E-4D65-A9C1-4318AC427656}"/>
              </a:ext>
            </a:extLst>
          </p:cNvPr>
          <p:cNvSpPr>
            <a:spLocks noGrp="1"/>
          </p:cNvSpPr>
          <p:nvPr>
            <p:ph type="sldNum" sz="quarter" idx="12"/>
          </p:nvPr>
        </p:nvSpPr>
        <p:spPr>
          <a:xfrm>
            <a:off x="11466110" y="6485459"/>
            <a:ext cx="351973" cy="216000"/>
          </a:xfrm>
          <a:prstGeom prst="rect">
            <a:avLst/>
          </a:prstGeom>
        </p:spPr>
        <p:txBody>
          <a:bodyPr vert="horz" lIns="0" tIns="0" rIns="0" bIns="0" rtlCol="0" anchor="t"/>
          <a:lstStyle>
            <a:lvl1pPr algn="r">
              <a:defRPr sz="1200">
                <a:solidFill>
                  <a:schemeClr val="accent6"/>
                </a:solidFill>
                <a:latin typeface="+mj-lt"/>
              </a:defRPr>
            </a:lvl1pPr>
          </a:lstStyle>
          <a:p>
            <a:fld id="{F47C38A6-411E-4AB3-AA9A-88D68F1DC9B3}" type="slidenum">
              <a:rPr lang="en-GB" smtClean="0"/>
              <a:pPr/>
              <a:t>‹#›</a:t>
            </a:fld>
            <a:endParaRPr lang="en-GB" dirty="0"/>
          </a:p>
        </p:txBody>
      </p:sp>
    </p:spTree>
    <p:extLst>
      <p:ext uri="{BB962C8B-B14F-4D97-AF65-F5344CB8AC3E}">
        <p14:creationId xmlns:p14="http://schemas.microsoft.com/office/powerpoint/2010/main" val="29669540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 Free Tex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accent6"/>
                </a:solidFill>
                <a:latin typeface="+mj-lt"/>
              </a:defRPr>
            </a:lvl1pPr>
          </a:lstStyle>
          <a:p>
            <a:endParaRPr lang="en-GB" dirty="0"/>
          </a:p>
        </p:txBody>
      </p:sp>
      <p:sp>
        <p:nvSpPr>
          <p:cNvPr id="4" name="Footer Placeholder 3"/>
          <p:cNvSpPr>
            <a:spLocks noGrp="1"/>
          </p:cNvSpPr>
          <p:nvPr>
            <p:ph type="ftr" sz="quarter" idx="11"/>
          </p:nvPr>
        </p:nvSpPr>
        <p:spPr/>
        <p:txBody>
          <a:bodyPr/>
          <a:lstStyle>
            <a:lvl1pPr>
              <a:defRPr>
                <a:solidFill>
                  <a:schemeClr val="accent6"/>
                </a:solidFill>
                <a:latin typeface="+mj-lt"/>
              </a:defRPr>
            </a:lvl1pPr>
          </a:lstStyle>
          <a:p>
            <a:endParaRPr lang="en-GB" dirty="0"/>
          </a:p>
        </p:txBody>
      </p:sp>
      <p:sp>
        <p:nvSpPr>
          <p:cNvPr id="5" name="Title 4">
            <a:extLst>
              <a:ext uri="{FF2B5EF4-FFF2-40B4-BE49-F238E27FC236}">
                <a16:creationId xmlns:a16="http://schemas.microsoft.com/office/drawing/2014/main" id="{59C4B820-BEE9-4878-BECC-344D64E4E278}"/>
              </a:ext>
            </a:extLst>
          </p:cNvPr>
          <p:cNvSpPr>
            <a:spLocks noGrp="1"/>
          </p:cNvSpPr>
          <p:nvPr>
            <p:ph type="title"/>
          </p:nvPr>
        </p:nvSpPr>
        <p:spPr/>
        <p:txBody>
          <a:bodyPr/>
          <a:lstStyle/>
          <a:p>
            <a:r>
              <a:rPr lang="en-GB"/>
              <a:t>Click to edit Master title style</a:t>
            </a:r>
            <a:endParaRPr lang="en-US"/>
          </a:p>
        </p:txBody>
      </p:sp>
      <p:sp>
        <p:nvSpPr>
          <p:cNvPr id="6" name="Slide Number Placeholder 5">
            <a:extLst>
              <a:ext uri="{FF2B5EF4-FFF2-40B4-BE49-F238E27FC236}">
                <a16:creationId xmlns:a16="http://schemas.microsoft.com/office/drawing/2014/main" id="{AECE9D82-C880-42E2-AFED-F26FD7B7D190}"/>
              </a:ext>
            </a:extLst>
          </p:cNvPr>
          <p:cNvSpPr>
            <a:spLocks noGrp="1"/>
          </p:cNvSpPr>
          <p:nvPr>
            <p:ph type="sldNum" sz="quarter" idx="4"/>
          </p:nvPr>
        </p:nvSpPr>
        <p:spPr>
          <a:xfrm>
            <a:off x="11466110" y="6485459"/>
            <a:ext cx="351973" cy="216000"/>
          </a:xfrm>
          <a:prstGeom prst="rect">
            <a:avLst/>
          </a:prstGeom>
        </p:spPr>
        <p:txBody>
          <a:bodyPr vert="horz" lIns="0" tIns="0" rIns="0" bIns="0" rtlCol="0" anchor="t"/>
          <a:lstStyle>
            <a:lvl1pPr algn="r">
              <a:defRPr sz="1200">
                <a:solidFill>
                  <a:schemeClr val="accent6"/>
                </a:solidFill>
                <a:latin typeface="+mj-lt"/>
              </a:defRPr>
            </a:lvl1pPr>
          </a:lstStyle>
          <a:p>
            <a:fld id="{F47C38A6-411E-4AB3-AA9A-88D68F1DC9B3}" type="slidenum">
              <a:rPr lang="en-GB" smtClean="0"/>
              <a:pPr/>
              <a:t>‹#›</a:t>
            </a:fld>
            <a:endParaRPr lang="en-GB" dirty="0"/>
          </a:p>
        </p:txBody>
      </p:sp>
    </p:spTree>
    <p:extLst>
      <p:ext uri="{BB962C8B-B14F-4D97-AF65-F5344CB8AC3E}">
        <p14:creationId xmlns:p14="http://schemas.microsoft.com/office/powerpoint/2010/main" val="50854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dirty="0"/>
          </a:p>
        </p:txBody>
      </p:sp>
      <p:sp>
        <p:nvSpPr>
          <p:cNvPr id="3" name="Footer Placeholder 2"/>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1A77A03-D2A6-4517-9135-9CF1CE4D1A48}"/>
              </a:ext>
            </a:extLst>
          </p:cNvPr>
          <p:cNvSpPr>
            <a:spLocks noGrp="1"/>
          </p:cNvSpPr>
          <p:nvPr>
            <p:ph type="sldNum" sz="quarter" idx="4"/>
          </p:nvPr>
        </p:nvSpPr>
        <p:spPr>
          <a:xfrm>
            <a:off x="11466110" y="6485459"/>
            <a:ext cx="351973" cy="216000"/>
          </a:xfrm>
          <a:prstGeom prst="rect">
            <a:avLst/>
          </a:prstGeom>
        </p:spPr>
        <p:txBody>
          <a:bodyPr vert="horz" lIns="0" tIns="0" rIns="0" bIns="0" rtlCol="0" anchor="t"/>
          <a:lstStyle>
            <a:lvl1pPr algn="r">
              <a:defRPr sz="1200">
                <a:solidFill>
                  <a:schemeClr val="accent6"/>
                </a:solidFill>
                <a:latin typeface="+mj-lt"/>
              </a:defRPr>
            </a:lvl1pPr>
          </a:lstStyle>
          <a:p>
            <a:fld id="{F47C38A6-411E-4AB3-AA9A-88D68F1DC9B3}" type="slidenum">
              <a:rPr lang="en-GB" smtClean="0"/>
              <a:pPr/>
              <a:t>‹#›</a:t>
            </a:fld>
            <a:endParaRPr lang="en-GB" dirty="0"/>
          </a:p>
        </p:txBody>
      </p:sp>
    </p:spTree>
    <p:extLst>
      <p:ext uri="{BB962C8B-B14F-4D97-AF65-F5344CB8AC3E}">
        <p14:creationId xmlns:p14="http://schemas.microsoft.com/office/powerpoint/2010/main" val="4855862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_blue">
    <p:bg>
      <p:bgPr>
        <a:solidFill>
          <a:schemeClr val="accent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dirty="0"/>
          </a:p>
        </p:txBody>
      </p:sp>
      <p:sp>
        <p:nvSpPr>
          <p:cNvPr id="3" name="Footer Placeholder 2"/>
          <p:cNvSpPr>
            <a:spLocks noGrp="1"/>
          </p:cNvSpPr>
          <p:nvPr>
            <p:ph type="ftr" sz="quarter" idx="11"/>
          </p:nvPr>
        </p:nvSpPr>
        <p:spPr/>
        <p:txBody>
          <a:bodyPr/>
          <a:lstStyle/>
          <a:p>
            <a:endParaRPr lang="en-GB" dirty="0"/>
          </a:p>
        </p:txBody>
      </p:sp>
      <p:pic>
        <p:nvPicPr>
          <p:cNvPr id="8" name="Picture 7">
            <a:extLst>
              <a:ext uri="{FF2B5EF4-FFF2-40B4-BE49-F238E27FC236}">
                <a16:creationId xmlns:a16="http://schemas.microsoft.com/office/drawing/2014/main" id="{F722A9F9-63AE-49EE-ABFF-A1F94F75E4E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9503" y="6188320"/>
            <a:ext cx="1580913" cy="673393"/>
          </a:xfrm>
          <a:prstGeom prst="rect">
            <a:avLst/>
          </a:prstGeom>
        </p:spPr>
      </p:pic>
      <p:sp>
        <p:nvSpPr>
          <p:cNvPr id="6" name="Footer Placeholder 4">
            <a:extLst>
              <a:ext uri="{FF2B5EF4-FFF2-40B4-BE49-F238E27FC236}">
                <a16:creationId xmlns:a16="http://schemas.microsoft.com/office/drawing/2014/main" id="{08D08A65-5065-40DE-A2E1-9C658A9697E3}"/>
              </a:ext>
            </a:extLst>
          </p:cNvPr>
          <p:cNvSpPr txBox="1">
            <a:spLocks/>
          </p:cNvSpPr>
          <p:nvPr userDrawn="1"/>
        </p:nvSpPr>
        <p:spPr>
          <a:xfrm>
            <a:off x="2232448" y="6582444"/>
            <a:ext cx="2941336" cy="216000"/>
          </a:xfrm>
          <a:prstGeom prst="rect">
            <a:avLst/>
          </a:prstGeom>
        </p:spPr>
        <p:txBody>
          <a:bodyPr vert="horz" lIns="0" tIns="0" rIns="0" bIns="0" rtlCol="0" anchor="t"/>
          <a:lstStyle>
            <a:defPPr>
              <a:defRPr lang="en-US"/>
            </a:defPPr>
            <a:lvl1pPr marL="0" algn="l" defTabSz="914400" rtl="0" eaLnBrk="1" latinLnBrk="0" hangingPunct="1">
              <a:defRPr sz="800" kern="1200">
                <a:solidFill>
                  <a:schemeClr val="accent6"/>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GB" dirty="0"/>
              <a:t>Copyright © 2019 Laidlaw Foundation</a:t>
            </a:r>
          </a:p>
        </p:txBody>
      </p:sp>
      <p:sp>
        <p:nvSpPr>
          <p:cNvPr id="9" name="Slide Number Placeholder 5">
            <a:extLst>
              <a:ext uri="{FF2B5EF4-FFF2-40B4-BE49-F238E27FC236}">
                <a16:creationId xmlns:a16="http://schemas.microsoft.com/office/drawing/2014/main" id="{552A25C8-4B2E-4885-99E3-1FD6487B345D}"/>
              </a:ext>
            </a:extLst>
          </p:cNvPr>
          <p:cNvSpPr>
            <a:spLocks noGrp="1"/>
          </p:cNvSpPr>
          <p:nvPr>
            <p:ph type="sldNum" sz="quarter" idx="4"/>
          </p:nvPr>
        </p:nvSpPr>
        <p:spPr>
          <a:xfrm>
            <a:off x="11466110" y="6485459"/>
            <a:ext cx="351973" cy="216000"/>
          </a:xfrm>
          <a:prstGeom prst="rect">
            <a:avLst/>
          </a:prstGeom>
        </p:spPr>
        <p:txBody>
          <a:bodyPr vert="horz" lIns="0" tIns="0" rIns="0" bIns="0" rtlCol="0" anchor="t"/>
          <a:lstStyle>
            <a:lvl1pPr algn="r">
              <a:defRPr sz="1200">
                <a:solidFill>
                  <a:schemeClr val="bg1"/>
                </a:solidFill>
                <a:latin typeface="+mj-lt"/>
              </a:defRPr>
            </a:lvl1pPr>
          </a:lstStyle>
          <a:p>
            <a:fld id="{F47C38A6-411E-4AB3-AA9A-88D68F1DC9B3}" type="slidenum">
              <a:rPr lang="en-GB" smtClean="0"/>
              <a:pPr/>
              <a:t>‹#›</a:t>
            </a:fld>
            <a:endParaRPr lang="en-GB" dirty="0"/>
          </a:p>
        </p:txBody>
      </p:sp>
    </p:spTree>
    <p:extLst>
      <p:ext uri="{BB962C8B-B14F-4D97-AF65-F5344CB8AC3E}">
        <p14:creationId xmlns:p14="http://schemas.microsoft.com/office/powerpoint/2010/main" val="17756446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_dark_blue">
    <p:bg>
      <p:bgPr>
        <a:solidFill>
          <a:schemeClr val="accent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dirty="0"/>
          </a:p>
        </p:txBody>
      </p:sp>
      <p:sp>
        <p:nvSpPr>
          <p:cNvPr id="3" name="Footer Placeholder 2"/>
          <p:cNvSpPr>
            <a:spLocks noGrp="1"/>
          </p:cNvSpPr>
          <p:nvPr>
            <p:ph type="ftr" sz="quarter" idx="11"/>
          </p:nvPr>
        </p:nvSpPr>
        <p:spPr/>
        <p:txBody>
          <a:bodyPr/>
          <a:lstStyle/>
          <a:p>
            <a:endParaRPr lang="en-GB" dirty="0"/>
          </a:p>
        </p:txBody>
      </p:sp>
      <p:pic>
        <p:nvPicPr>
          <p:cNvPr id="8" name="Picture 7">
            <a:extLst>
              <a:ext uri="{FF2B5EF4-FFF2-40B4-BE49-F238E27FC236}">
                <a16:creationId xmlns:a16="http://schemas.microsoft.com/office/drawing/2014/main" id="{F722A9F9-63AE-49EE-ABFF-A1F94F75E4E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9503" y="6188320"/>
            <a:ext cx="1580913" cy="673393"/>
          </a:xfrm>
          <a:prstGeom prst="rect">
            <a:avLst/>
          </a:prstGeom>
        </p:spPr>
      </p:pic>
      <p:sp>
        <p:nvSpPr>
          <p:cNvPr id="9" name="Slide Number Placeholder 5">
            <a:extLst>
              <a:ext uri="{FF2B5EF4-FFF2-40B4-BE49-F238E27FC236}">
                <a16:creationId xmlns:a16="http://schemas.microsoft.com/office/drawing/2014/main" id="{25909485-7F29-4A2C-9916-B5D1EE8B00AF}"/>
              </a:ext>
            </a:extLst>
          </p:cNvPr>
          <p:cNvSpPr>
            <a:spLocks noGrp="1"/>
          </p:cNvSpPr>
          <p:nvPr>
            <p:ph type="sldNum" sz="quarter" idx="4"/>
          </p:nvPr>
        </p:nvSpPr>
        <p:spPr>
          <a:xfrm>
            <a:off x="11466110" y="6485459"/>
            <a:ext cx="351973" cy="216000"/>
          </a:xfrm>
          <a:prstGeom prst="rect">
            <a:avLst/>
          </a:prstGeom>
        </p:spPr>
        <p:txBody>
          <a:bodyPr vert="horz" lIns="0" tIns="0" rIns="0" bIns="0" rtlCol="0" anchor="t"/>
          <a:lstStyle>
            <a:lvl1pPr algn="r">
              <a:defRPr sz="1200">
                <a:solidFill>
                  <a:schemeClr val="bg1"/>
                </a:solidFill>
                <a:latin typeface="+mj-lt"/>
              </a:defRPr>
            </a:lvl1pPr>
          </a:lstStyle>
          <a:p>
            <a:fld id="{F47C38A6-411E-4AB3-AA9A-88D68F1DC9B3}" type="slidenum">
              <a:rPr lang="en-GB" smtClean="0"/>
              <a:pPr/>
              <a:t>‹#›</a:t>
            </a:fld>
            <a:endParaRPr lang="en-GB" dirty="0"/>
          </a:p>
        </p:txBody>
      </p:sp>
    </p:spTree>
    <p:extLst>
      <p:ext uri="{BB962C8B-B14F-4D97-AF65-F5344CB8AC3E}">
        <p14:creationId xmlns:p14="http://schemas.microsoft.com/office/powerpoint/2010/main" val="1946968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_green">
    <p:bg>
      <p:bgPr>
        <a:solidFill>
          <a:schemeClr val="accent3"/>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dirty="0"/>
          </a:p>
        </p:txBody>
      </p:sp>
      <p:sp>
        <p:nvSpPr>
          <p:cNvPr id="3" name="Footer Placeholder 2"/>
          <p:cNvSpPr>
            <a:spLocks noGrp="1"/>
          </p:cNvSpPr>
          <p:nvPr>
            <p:ph type="ftr" sz="quarter" idx="11"/>
          </p:nvPr>
        </p:nvSpPr>
        <p:spPr/>
        <p:txBody>
          <a:bodyPr/>
          <a:lstStyle/>
          <a:p>
            <a:endParaRPr lang="en-GB" dirty="0"/>
          </a:p>
        </p:txBody>
      </p:sp>
      <p:pic>
        <p:nvPicPr>
          <p:cNvPr id="8" name="Picture 7">
            <a:extLst>
              <a:ext uri="{FF2B5EF4-FFF2-40B4-BE49-F238E27FC236}">
                <a16:creationId xmlns:a16="http://schemas.microsoft.com/office/drawing/2014/main" id="{F722A9F9-63AE-49EE-ABFF-A1F94F75E4E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9503" y="6188320"/>
            <a:ext cx="1580913" cy="673393"/>
          </a:xfrm>
          <a:prstGeom prst="rect">
            <a:avLst/>
          </a:prstGeom>
        </p:spPr>
      </p:pic>
      <p:sp>
        <p:nvSpPr>
          <p:cNvPr id="6" name="Footer Placeholder 4">
            <a:extLst>
              <a:ext uri="{FF2B5EF4-FFF2-40B4-BE49-F238E27FC236}">
                <a16:creationId xmlns:a16="http://schemas.microsoft.com/office/drawing/2014/main" id="{9657EDF9-E548-421C-ACA4-D32D49003807}"/>
              </a:ext>
            </a:extLst>
          </p:cNvPr>
          <p:cNvSpPr txBox="1">
            <a:spLocks/>
          </p:cNvSpPr>
          <p:nvPr userDrawn="1"/>
        </p:nvSpPr>
        <p:spPr>
          <a:xfrm>
            <a:off x="2232448" y="6582444"/>
            <a:ext cx="2941336" cy="216000"/>
          </a:xfrm>
          <a:prstGeom prst="rect">
            <a:avLst/>
          </a:prstGeom>
        </p:spPr>
        <p:txBody>
          <a:bodyPr vert="horz" lIns="0" tIns="0" rIns="0" bIns="0" rtlCol="0" anchor="t"/>
          <a:lstStyle>
            <a:defPPr>
              <a:defRPr lang="en-US"/>
            </a:defPPr>
            <a:lvl1pPr marL="0" algn="l" defTabSz="914400" rtl="0" eaLnBrk="1" latinLnBrk="0" hangingPunct="1">
              <a:defRPr sz="800" kern="1200">
                <a:solidFill>
                  <a:schemeClr val="accent6"/>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GB" dirty="0"/>
              <a:t>Copyright © 2019 Laidlaw Foundation</a:t>
            </a:r>
          </a:p>
        </p:txBody>
      </p:sp>
      <p:sp>
        <p:nvSpPr>
          <p:cNvPr id="9" name="Slide Number Placeholder 5">
            <a:extLst>
              <a:ext uri="{FF2B5EF4-FFF2-40B4-BE49-F238E27FC236}">
                <a16:creationId xmlns:a16="http://schemas.microsoft.com/office/drawing/2014/main" id="{E1F76FB9-F18B-43FD-872F-F1750CCF8C7D}"/>
              </a:ext>
            </a:extLst>
          </p:cNvPr>
          <p:cNvSpPr>
            <a:spLocks noGrp="1"/>
          </p:cNvSpPr>
          <p:nvPr>
            <p:ph type="sldNum" sz="quarter" idx="4"/>
          </p:nvPr>
        </p:nvSpPr>
        <p:spPr>
          <a:xfrm>
            <a:off x="11466110" y="6485459"/>
            <a:ext cx="351973" cy="216000"/>
          </a:xfrm>
          <a:prstGeom prst="rect">
            <a:avLst/>
          </a:prstGeom>
        </p:spPr>
        <p:txBody>
          <a:bodyPr vert="horz" lIns="0" tIns="0" rIns="0" bIns="0" rtlCol="0" anchor="t"/>
          <a:lstStyle>
            <a:lvl1pPr algn="r">
              <a:defRPr sz="1200">
                <a:solidFill>
                  <a:schemeClr val="bg1"/>
                </a:solidFill>
                <a:latin typeface="+mj-lt"/>
              </a:defRPr>
            </a:lvl1pPr>
          </a:lstStyle>
          <a:p>
            <a:fld id="{F47C38A6-411E-4AB3-AA9A-88D68F1DC9B3}" type="slidenum">
              <a:rPr lang="en-GB" smtClean="0"/>
              <a:pPr/>
              <a:t>‹#›</a:t>
            </a:fld>
            <a:endParaRPr lang="en-GB" dirty="0"/>
          </a:p>
        </p:txBody>
      </p:sp>
    </p:spTree>
    <p:extLst>
      <p:ext uri="{BB962C8B-B14F-4D97-AF65-F5344CB8AC3E}">
        <p14:creationId xmlns:p14="http://schemas.microsoft.com/office/powerpoint/2010/main" val="19722241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761BE-C460-E846-936C-AF7EC33A51C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F8FF866-2315-FB4C-8D53-7807CC4B901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DFA9-F67F-B24C-8A3F-4FFE94ED4CB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A5D3CF9-FBA1-A04D-ADF9-02C60564704F}"/>
              </a:ext>
            </a:extLst>
          </p:cNvPr>
          <p:cNvSpPr>
            <a:spLocks noGrp="1"/>
          </p:cNvSpPr>
          <p:nvPr>
            <p:ph type="ftr" sz="quarter" idx="11"/>
          </p:nvPr>
        </p:nvSpPr>
        <p:spPr/>
        <p:txBody>
          <a:bodyPr/>
          <a:lstStyle/>
          <a:p>
            <a:r>
              <a:rPr lang="en-US"/>
              <a:t>Copyright © 2019 Laidlaw Foundation    #LaidlawTufts2019</a:t>
            </a:r>
          </a:p>
        </p:txBody>
      </p:sp>
      <p:sp>
        <p:nvSpPr>
          <p:cNvPr id="6" name="Slide Number Placeholder 5">
            <a:extLst>
              <a:ext uri="{FF2B5EF4-FFF2-40B4-BE49-F238E27FC236}">
                <a16:creationId xmlns:a16="http://schemas.microsoft.com/office/drawing/2014/main" id="{24F6359D-1E88-C143-BDF1-E7E47764CE9F}"/>
              </a:ext>
            </a:extLst>
          </p:cNvPr>
          <p:cNvSpPr>
            <a:spLocks noGrp="1"/>
          </p:cNvSpPr>
          <p:nvPr>
            <p:ph type="sldNum" sz="quarter" idx="12"/>
          </p:nvPr>
        </p:nvSpPr>
        <p:spPr/>
        <p:txBody>
          <a:bodyPr/>
          <a:lstStyle/>
          <a:p>
            <a:fld id="{B8A82A65-F6C2-9F4A-9292-50C7314BF38C}" type="slidenum">
              <a:rPr lang="en-US" smtClean="0"/>
              <a:t>‹#›</a:t>
            </a:fld>
            <a:endParaRPr lang="en-US"/>
          </a:p>
        </p:txBody>
      </p:sp>
    </p:spTree>
    <p:extLst>
      <p:ext uri="{BB962C8B-B14F-4D97-AF65-F5344CB8AC3E}">
        <p14:creationId xmlns:p14="http://schemas.microsoft.com/office/powerpoint/2010/main" val="5357381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86928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F7863-C3BD-3B82-4BE0-D6B72A990F4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A6DB91-C111-46AF-33C2-5AF199E896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5B8AE58-9CF4-BC5E-E5B3-80C276DE98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61007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0ACE2-861F-BDB0-2B28-DC67814CC37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4FCCA0E-B4A5-3795-B019-D67A217A32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827E49-DEA9-7B64-FBE1-F35EDE2805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A0F243F-AED3-E5FB-6B96-D83FCE1D6D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AE0712-D635-57DD-6794-C6A95E5971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85907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B75CD-78B9-6586-A743-08208B4B036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01553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3280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6F1A8-1634-85D0-5842-F3634CB2D2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5DEBF36-E201-955F-7952-96874F3F47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42BB1FA-6FAA-A796-0D22-77601AC2A8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35993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F567F-DF98-25ED-0277-D23BEDEC4F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A99B4AB-8FA8-79CE-56D6-23942BF6A7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A5886D6-0E10-50E5-A471-A139F73B90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77787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theme" Target="../theme/theme2.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6B89BC-0639-DDF5-DEEC-5CC937E706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F4C92B4-4C6F-F665-53CF-B10DBF4817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Logo, company name">
            <a:extLst>
              <a:ext uri="{FF2B5EF4-FFF2-40B4-BE49-F238E27FC236}">
                <a16:creationId xmlns:a16="http://schemas.microsoft.com/office/drawing/2014/main" id="{6748F37E-70EF-7EC4-BA33-BDDEF94322A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58651" y="5938465"/>
            <a:ext cx="2195854" cy="934336"/>
          </a:xfrm>
          <a:prstGeom prst="rect">
            <a:avLst/>
          </a:prstGeom>
        </p:spPr>
      </p:pic>
      <p:pic>
        <p:nvPicPr>
          <p:cNvPr id="9" name="Picture 8" descr="Shape, circle">
            <a:extLst>
              <a:ext uri="{FF2B5EF4-FFF2-40B4-BE49-F238E27FC236}">
                <a16:creationId xmlns:a16="http://schemas.microsoft.com/office/drawing/2014/main" id="{173A1DFD-6053-883A-2887-F207755F238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532849" y="6176963"/>
            <a:ext cx="2195855" cy="564649"/>
          </a:xfrm>
          <a:prstGeom prst="rect">
            <a:avLst/>
          </a:prstGeom>
        </p:spPr>
      </p:pic>
    </p:spTree>
    <p:extLst>
      <p:ext uri="{BB962C8B-B14F-4D97-AF65-F5344CB8AC3E}">
        <p14:creationId xmlns:p14="http://schemas.microsoft.com/office/powerpoint/2010/main" val="921846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5695" y="1916113"/>
            <a:ext cx="11403189" cy="4212655"/>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Title Placeholder 1"/>
          <p:cNvSpPr>
            <a:spLocks noGrp="1"/>
          </p:cNvSpPr>
          <p:nvPr>
            <p:ph type="title"/>
          </p:nvPr>
        </p:nvSpPr>
        <p:spPr>
          <a:xfrm>
            <a:off x="408001" y="429490"/>
            <a:ext cx="10298649" cy="637309"/>
          </a:xfrm>
          <a:prstGeom prst="rect">
            <a:avLst/>
          </a:prstGeom>
        </p:spPr>
        <p:txBody>
          <a:bodyPr vert="horz" lIns="0" tIns="0" rIns="0" bIns="0" rtlCol="0" anchor="t">
            <a:noAutofit/>
          </a:bodyPr>
          <a:lstStyle/>
          <a:p>
            <a:r>
              <a:rPr lang="en-GB"/>
              <a:t>Click to edit Master title style</a:t>
            </a:r>
            <a:endParaRPr lang="en-US" dirty="0"/>
          </a:p>
        </p:txBody>
      </p:sp>
      <p:sp>
        <p:nvSpPr>
          <p:cNvPr id="4" name="Date Placeholder 3"/>
          <p:cNvSpPr>
            <a:spLocks noGrp="1"/>
          </p:cNvSpPr>
          <p:nvPr>
            <p:ph type="dt" sz="half" idx="2"/>
          </p:nvPr>
        </p:nvSpPr>
        <p:spPr>
          <a:xfrm>
            <a:off x="9211028" y="6485459"/>
            <a:ext cx="1160556" cy="216000"/>
          </a:xfrm>
          <a:prstGeom prst="rect">
            <a:avLst/>
          </a:prstGeom>
        </p:spPr>
        <p:txBody>
          <a:bodyPr vert="horz" lIns="0" tIns="0" rIns="0" bIns="0" rtlCol="0" anchor="b"/>
          <a:lstStyle>
            <a:lvl1pPr algn="l">
              <a:defRPr sz="1200">
                <a:solidFill>
                  <a:schemeClr val="accent6"/>
                </a:solidFill>
                <a:latin typeface="+mj-lt"/>
              </a:defRPr>
            </a:lvl1pPr>
          </a:lstStyle>
          <a:p>
            <a:endParaRPr lang="en-GB" dirty="0"/>
          </a:p>
        </p:txBody>
      </p:sp>
      <p:sp>
        <p:nvSpPr>
          <p:cNvPr id="5" name="Footer Placeholder 4"/>
          <p:cNvSpPr>
            <a:spLocks noGrp="1"/>
          </p:cNvSpPr>
          <p:nvPr>
            <p:ph type="ftr" sz="quarter" idx="3"/>
          </p:nvPr>
        </p:nvSpPr>
        <p:spPr>
          <a:xfrm>
            <a:off x="6122397" y="6485459"/>
            <a:ext cx="2941336" cy="216000"/>
          </a:xfrm>
          <a:prstGeom prst="rect">
            <a:avLst/>
          </a:prstGeom>
        </p:spPr>
        <p:txBody>
          <a:bodyPr vert="horz" lIns="0" tIns="0" rIns="0" bIns="0" rtlCol="0" anchor="b"/>
          <a:lstStyle>
            <a:lvl1pPr algn="l">
              <a:defRPr sz="1200">
                <a:solidFill>
                  <a:schemeClr val="accent6"/>
                </a:solidFill>
                <a:latin typeface="+mj-lt"/>
              </a:defRPr>
            </a:lvl1pPr>
          </a:lstStyle>
          <a:p>
            <a:endParaRPr lang="en-GB" dirty="0"/>
          </a:p>
        </p:txBody>
      </p:sp>
      <p:sp>
        <p:nvSpPr>
          <p:cNvPr id="25" name="Slide Number Placeholder 5"/>
          <p:cNvSpPr>
            <a:spLocks noGrp="1"/>
          </p:cNvSpPr>
          <p:nvPr>
            <p:ph type="sldNum" sz="quarter" idx="4"/>
          </p:nvPr>
        </p:nvSpPr>
        <p:spPr>
          <a:xfrm>
            <a:off x="11466110" y="6485459"/>
            <a:ext cx="351973" cy="216000"/>
          </a:xfrm>
          <a:prstGeom prst="rect">
            <a:avLst/>
          </a:prstGeom>
        </p:spPr>
        <p:txBody>
          <a:bodyPr vert="horz" lIns="0" tIns="0" rIns="0" bIns="0" rtlCol="0" anchor="t"/>
          <a:lstStyle>
            <a:lvl1pPr algn="r">
              <a:defRPr sz="1200">
                <a:solidFill>
                  <a:schemeClr val="accent6"/>
                </a:solidFill>
                <a:latin typeface="+mj-lt"/>
              </a:defRPr>
            </a:lvl1pPr>
          </a:lstStyle>
          <a:p>
            <a:fld id="{F47C38A6-411E-4AB3-AA9A-88D68F1DC9B3}" type="slidenum">
              <a:rPr lang="en-GB" smtClean="0"/>
              <a:pPr/>
              <a:t>‹#›</a:t>
            </a:fld>
            <a:endParaRPr lang="en-GB" dirty="0"/>
          </a:p>
        </p:txBody>
      </p:sp>
      <p:pic>
        <p:nvPicPr>
          <p:cNvPr id="9" name="Picture 8" descr="A close up of a sign&#10;&#10;Description automatically generated">
            <a:extLst>
              <a:ext uri="{FF2B5EF4-FFF2-40B4-BE49-F238E27FC236}">
                <a16:creationId xmlns:a16="http://schemas.microsoft.com/office/drawing/2014/main" id="{9C611AF6-930F-469A-A5D4-E6DA855E2291}"/>
              </a:ext>
            </a:extLst>
          </p:cNvPr>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243133" y="6185140"/>
            <a:ext cx="1579662" cy="672860"/>
          </a:xfrm>
          <a:prstGeom prst="rect">
            <a:avLst/>
          </a:prstGeom>
        </p:spPr>
      </p:pic>
      <p:sp>
        <p:nvSpPr>
          <p:cNvPr id="8" name="Footer Placeholder 4">
            <a:extLst>
              <a:ext uri="{FF2B5EF4-FFF2-40B4-BE49-F238E27FC236}">
                <a16:creationId xmlns:a16="http://schemas.microsoft.com/office/drawing/2014/main" id="{81B83B85-0962-4B6F-B203-AF82DE9D7C93}"/>
              </a:ext>
            </a:extLst>
          </p:cNvPr>
          <p:cNvSpPr txBox="1">
            <a:spLocks/>
          </p:cNvSpPr>
          <p:nvPr userDrawn="1"/>
        </p:nvSpPr>
        <p:spPr>
          <a:xfrm>
            <a:off x="2232448" y="6485459"/>
            <a:ext cx="2941336" cy="216000"/>
          </a:xfrm>
          <a:prstGeom prst="rect">
            <a:avLst/>
          </a:prstGeom>
        </p:spPr>
        <p:txBody>
          <a:bodyPr vert="horz" lIns="0" tIns="0" rIns="0" bIns="0" rtlCol="0" anchor="b"/>
          <a:lstStyle>
            <a:defPPr>
              <a:defRPr lang="en-US"/>
            </a:defPPr>
            <a:lvl1pPr marL="0" algn="l" defTabSz="914400" rtl="0" eaLnBrk="1" latinLnBrk="0" hangingPunct="1">
              <a:defRPr sz="800" kern="1200">
                <a:solidFill>
                  <a:schemeClr val="accent6"/>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GB" sz="1200" dirty="0"/>
              <a:t>Copyright © 2021 Laidlaw Foundation</a:t>
            </a:r>
          </a:p>
        </p:txBody>
      </p:sp>
    </p:spTree>
    <p:extLst>
      <p:ext uri="{BB962C8B-B14F-4D97-AF65-F5344CB8AC3E}">
        <p14:creationId xmlns:p14="http://schemas.microsoft.com/office/powerpoint/2010/main" val="189642287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Lst>
  <p:hf hdr="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2800"/>
        </a:spcBef>
        <a:buFont typeface="Arial" panose="020B0604020202020204" pitchFamily="34" charset="0"/>
        <a:buNone/>
        <a:defRPr sz="2800" b="0" kern="1200">
          <a:solidFill>
            <a:schemeClr val="tx1"/>
          </a:solidFill>
          <a:latin typeface="+mj-lt"/>
          <a:ea typeface="+mn-ea"/>
          <a:cs typeface="+mn-cs"/>
        </a:defRPr>
      </a:lvl1pPr>
      <a:lvl2pPr marL="288000" indent="-288000" algn="l" defTabSz="914400" rtl="0" eaLnBrk="1" latinLnBrk="0" hangingPunct="1">
        <a:lnSpc>
          <a:spcPct val="100000"/>
        </a:lnSpc>
        <a:spcBef>
          <a:spcPts val="2400"/>
        </a:spcBef>
        <a:buSzPct val="100000"/>
        <a:buFont typeface="Wingdings" panose="05000000000000000000" pitchFamily="2" charset="2"/>
        <a:buChar char="§"/>
        <a:defRPr sz="2400" kern="1200">
          <a:solidFill>
            <a:schemeClr val="tx1"/>
          </a:solidFill>
          <a:latin typeface="+mn-lt"/>
          <a:ea typeface="+mn-ea"/>
          <a:cs typeface="+mn-cs"/>
        </a:defRPr>
      </a:lvl2pPr>
      <a:lvl3pPr marL="288000" indent="-288000" algn="l" defTabSz="914400" rtl="0" eaLnBrk="1" latinLnBrk="0" hangingPunct="1">
        <a:lnSpc>
          <a:spcPct val="100000"/>
        </a:lnSpc>
        <a:spcBef>
          <a:spcPts val="1800"/>
        </a:spcBef>
        <a:buClr>
          <a:schemeClr val="tx1"/>
        </a:buClr>
        <a:buFont typeface="Arial" panose="020B0604020202020204" pitchFamily="34" charset="0"/>
        <a:buChar char="_"/>
        <a:defRPr sz="2400" kern="1200">
          <a:solidFill>
            <a:schemeClr val="tx1"/>
          </a:solidFill>
          <a:latin typeface="+mn-lt"/>
          <a:ea typeface="+mn-ea"/>
          <a:cs typeface="+mn-cs"/>
        </a:defRPr>
      </a:lvl3pPr>
      <a:lvl4pPr marL="648000" indent="-288000" algn="l" defTabSz="914400" rtl="0" eaLnBrk="1" latinLnBrk="0" hangingPunct="1">
        <a:lnSpc>
          <a:spcPct val="100000"/>
        </a:lnSpc>
        <a:spcBef>
          <a:spcPts val="1800"/>
        </a:spcBef>
        <a:buClr>
          <a:schemeClr val="tx1"/>
        </a:buClr>
        <a:buFont typeface="Wingdings" panose="05000000000000000000" pitchFamily="2" charset="2"/>
        <a:buChar char="§"/>
        <a:defRPr sz="2000" b="0" kern="1200">
          <a:solidFill>
            <a:schemeClr val="tx1"/>
          </a:solidFill>
          <a:latin typeface="+mj-lt"/>
          <a:ea typeface="+mn-ea"/>
          <a:cs typeface="+mn-cs"/>
        </a:defRPr>
      </a:lvl4pPr>
      <a:lvl5pPr marL="648000" indent="-288000" algn="l" defTabSz="914400" rtl="0" eaLnBrk="1" latinLnBrk="0" hangingPunct="1">
        <a:lnSpc>
          <a:spcPct val="100000"/>
        </a:lnSpc>
        <a:spcBef>
          <a:spcPts val="1800"/>
        </a:spcBef>
        <a:buFont typeface="Arial" panose="020B0604020202020204" pitchFamily="34" charset="0"/>
        <a:buChar char="_"/>
        <a:tabLst/>
        <a:defRPr sz="1800" kern="1200">
          <a:solidFill>
            <a:schemeClr val="tx1"/>
          </a:solidFill>
          <a:latin typeface="+mn-lt"/>
          <a:ea typeface="+mn-ea"/>
          <a:cs typeface="+mn-cs"/>
        </a:defRPr>
      </a:lvl5pPr>
      <a:lvl6pPr marL="269875" indent="-269875" algn="l" defTabSz="914400" rtl="0" eaLnBrk="1" latinLnBrk="0" hangingPunct="1">
        <a:lnSpc>
          <a:spcPct val="90000"/>
        </a:lnSpc>
        <a:spcBef>
          <a:spcPts val="500"/>
        </a:spcBef>
        <a:buClr>
          <a:schemeClr val="accent2"/>
        </a:buClr>
        <a:buFont typeface="Arial" panose="020B0604020202020204" pitchFamily="34" charset="0"/>
        <a:buChar char="_"/>
        <a:defRPr sz="1100" kern="1200">
          <a:solidFill>
            <a:schemeClr val="tx1"/>
          </a:solidFill>
          <a:latin typeface="+mn-lt"/>
          <a:ea typeface="+mn-ea"/>
          <a:cs typeface="+mn-cs"/>
        </a:defRPr>
      </a:lvl6pPr>
      <a:lvl7pPr marL="447675" indent="-177800" algn="l" defTabSz="914400" rtl="0" eaLnBrk="1" latinLnBrk="0" hangingPunct="1">
        <a:lnSpc>
          <a:spcPct val="90000"/>
        </a:lnSpc>
        <a:spcBef>
          <a:spcPts val="500"/>
        </a:spcBef>
        <a:buClr>
          <a:schemeClr val="accent3"/>
        </a:buClr>
        <a:buFont typeface="Arial" panose="020B0604020202020204" pitchFamily="34" charset="0"/>
        <a:buChar char="–"/>
        <a:defRPr sz="11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77">
          <p15:clr>
            <a:srgbClr val="F26B43"/>
          </p15:clr>
        </p15:guide>
        <p15:guide id="2" orient="horz" pos="4201">
          <p15:clr>
            <a:srgbClr val="F26B43"/>
          </p15:clr>
        </p15:guide>
        <p15:guide id="3" pos="3840">
          <p15:clr>
            <a:srgbClr val="F26B43"/>
          </p15:clr>
        </p15:guide>
        <p15:guide id="4" pos="241">
          <p15:clr>
            <a:srgbClr val="F26B43"/>
          </p15:clr>
        </p15:guide>
        <p15:guide id="5" pos="7439">
          <p15:clr>
            <a:srgbClr val="F26B43"/>
          </p15:clr>
        </p15:guide>
        <p15:guide id="6" orient="horz" pos="3884">
          <p15:clr>
            <a:srgbClr val="F26B43"/>
          </p15:clr>
        </p15:guide>
        <p15:guide id="7" orient="horz" pos="120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tiff"/></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laidlaw.fund.cam.ac.uk/laidlaw-scholars/apply/"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laidlawscholars.network/"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youtu.be/RSe8DTlokqA"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4C4DA3A-5EFA-12D6-C00D-B7614C6BD2F8}"/>
              </a:ext>
            </a:extLst>
          </p:cNvPr>
          <p:cNvSpPr>
            <a:spLocks noGrp="1"/>
          </p:cNvSpPr>
          <p:nvPr>
            <p:ph type="subTitle" idx="1"/>
          </p:nvPr>
        </p:nvSpPr>
        <p:spPr>
          <a:xfrm>
            <a:off x="6095364" y="3730486"/>
            <a:ext cx="5713413" cy="1388752"/>
          </a:xfrm>
        </p:spPr>
        <p:txBody>
          <a:bodyPr/>
          <a:lstStyle/>
          <a:p>
            <a:r>
              <a:rPr lang="en-US" dirty="0"/>
              <a:t>at Newnham College, Murray Edwards College, Fitzwilliam College, and Trinity Hall at the University of Cambridge </a:t>
            </a:r>
            <a:endParaRPr lang="en-GB" dirty="0"/>
          </a:p>
          <a:p>
            <a:endParaRPr lang="en-GB" dirty="0"/>
          </a:p>
        </p:txBody>
      </p:sp>
      <p:sp>
        <p:nvSpPr>
          <p:cNvPr id="3" name="Text Placeholder 2">
            <a:extLst>
              <a:ext uri="{FF2B5EF4-FFF2-40B4-BE49-F238E27FC236}">
                <a16:creationId xmlns:a16="http://schemas.microsoft.com/office/drawing/2014/main" id="{F524F2C7-6439-04F4-C9D6-2DEFB6861BE8}"/>
              </a:ext>
            </a:extLst>
          </p:cNvPr>
          <p:cNvSpPr>
            <a:spLocks noGrp="1"/>
          </p:cNvSpPr>
          <p:nvPr>
            <p:ph type="body" sz="quarter" idx="10"/>
          </p:nvPr>
        </p:nvSpPr>
        <p:spPr/>
        <p:txBody>
          <a:bodyPr>
            <a:normAutofit fontScale="92500" lnSpcReduction="10000"/>
          </a:bodyPr>
          <a:lstStyle/>
          <a:p>
            <a:pPr marL="0" indent="0">
              <a:buNone/>
            </a:pPr>
            <a:r>
              <a:rPr lang="en-US" dirty="0"/>
              <a:t>Informational Session | October 25</a:t>
            </a:r>
            <a:r>
              <a:rPr lang="en-US" baseline="30000" dirty="0"/>
              <a:t>th,</a:t>
            </a:r>
            <a:r>
              <a:rPr lang="en-US" dirty="0"/>
              <a:t> 2022</a:t>
            </a:r>
            <a:endParaRPr lang="en-GB" dirty="0"/>
          </a:p>
        </p:txBody>
      </p:sp>
      <p:sp>
        <p:nvSpPr>
          <p:cNvPr id="4" name="Title 3">
            <a:extLst>
              <a:ext uri="{FF2B5EF4-FFF2-40B4-BE49-F238E27FC236}">
                <a16:creationId xmlns:a16="http://schemas.microsoft.com/office/drawing/2014/main" id="{84D8004E-86DD-0DE7-13AC-4AF935413157}"/>
              </a:ext>
            </a:extLst>
          </p:cNvPr>
          <p:cNvSpPr>
            <a:spLocks noGrp="1"/>
          </p:cNvSpPr>
          <p:nvPr>
            <p:ph type="ctrTitle"/>
          </p:nvPr>
        </p:nvSpPr>
        <p:spPr>
          <a:xfrm>
            <a:off x="5928575" y="1181122"/>
            <a:ext cx="5713413" cy="2387599"/>
          </a:xfrm>
        </p:spPr>
        <p:txBody>
          <a:bodyPr>
            <a:normAutofit fontScale="90000"/>
          </a:bodyPr>
          <a:lstStyle/>
          <a:p>
            <a:r>
              <a:rPr lang="en-US" dirty="0"/>
              <a:t>Laidlaw Leadership and Research Programme</a:t>
            </a:r>
            <a:endParaRPr lang="en-GB" dirty="0"/>
          </a:p>
        </p:txBody>
      </p:sp>
    </p:spTree>
    <p:extLst>
      <p:ext uri="{BB962C8B-B14F-4D97-AF65-F5344CB8AC3E}">
        <p14:creationId xmlns:p14="http://schemas.microsoft.com/office/powerpoint/2010/main" val="1335577575"/>
      </p:ext>
    </p:extLst>
  </p:cSld>
  <p:clrMapOvr>
    <a:masterClrMapping/>
  </p:clrMapOvr>
  <mc:AlternateContent xmlns:mc="http://schemas.openxmlformats.org/markup-compatibility/2006" xmlns:p14="http://schemas.microsoft.com/office/powerpoint/2010/main">
    <mc:Choice Requires="p14">
      <p:transition spd="slow" p14:dur="2000" advTm="3460"/>
    </mc:Choice>
    <mc:Fallback xmlns="">
      <p:transition spd="slow" advTm="346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76925F-7C9A-E243-8D0B-707CB60CEB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9CA299"/>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87C1D02A-D32F-C949-AE40-1692DFB1E09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9CA299"/>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5D0736A9-A09F-804C-9969-4D91700D088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7C38A6-411E-4AB3-AA9A-88D68F1DC9B3}" type="slidenum">
              <a:rPr kumimoji="0" lang="en-GB"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7" name="Picture 6" descr="A group of people posing for the camera&#10;&#10;Description automatically generated">
            <a:extLst>
              <a:ext uri="{FF2B5EF4-FFF2-40B4-BE49-F238E27FC236}">
                <a16:creationId xmlns:a16="http://schemas.microsoft.com/office/drawing/2014/main" id="{794E2C40-B785-D245-8E31-B22245B0DB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73137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D4E6A2-EB10-C6AF-21EA-134D9CA06145}"/>
              </a:ext>
            </a:extLst>
          </p:cNvPr>
          <p:cNvPicPr>
            <a:picLocks noChangeAspect="1"/>
          </p:cNvPicPr>
          <p:nvPr/>
        </p:nvPicPr>
        <p:blipFill rotWithShape="1">
          <a:blip r:embed="rId3"/>
          <a:srcRect t="722" b="1876"/>
          <a:stretch/>
        </p:blipFill>
        <p:spPr>
          <a:xfrm>
            <a:off x="20" y="10"/>
            <a:ext cx="12191980" cy="6857990"/>
          </a:xfrm>
          <a:prstGeom prst="rect">
            <a:avLst/>
          </a:prstGeom>
          <a:noFill/>
        </p:spPr>
      </p:pic>
      <p:sp>
        <p:nvSpPr>
          <p:cNvPr id="4" name="Slide Number Placeholder 3" hidden="1">
            <a:extLst>
              <a:ext uri="{FF2B5EF4-FFF2-40B4-BE49-F238E27FC236}">
                <a16:creationId xmlns:a16="http://schemas.microsoft.com/office/drawing/2014/main" id="{EBEF5A24-AE8F-EBFC-FEA5-D4BCCD1EBE5B}"/>
              </a:ext>
            </a:extLst>
          </p:cNvPr>
          <p:cNvSpPr>
            <a:spLocks noGrp="1"/>
          </p:cNvSpPr>
          <p:nvPr>
            <p:ph type="sldNum" sz="quarter" idx="4294967295"/>
          </p:nvPr>
        </p:nvSpPr>
        <p:spPr>
          <a:xfrm>
            <a:off x="11466110" y="6485459"/>
            <a:ext cx="351973" cy="216000"/>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47C38A6-411E-4AB3-AA9A-88D68F1DC9B3}" type="slidenum">
              <a:rPr kumimoji="0" lang="en-GB" sz="1200" b="0" i="0" u="none" strike="noStrike" kern="1200" cap="none" spc="0" normalizeH="0" baseline="0" noProof="0" smtClean="0">
                <a:ln>
                  <a:noFill/>
                </a:ln>
                <a:solidFill>
                  <a:srgbClr val="9CA29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en-GB" sz="1200" b="0" i="0" u="none" strike="noStrike" kern="1200" cap="none" spc="0" normalizeH="0" baseline="0" noProof="0">
              <a:ln>
                <a:noFill/>
              </a:ln>
              <a:solidFill>
                <a:srgbClr val="9CA299"/>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07709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C825D016-8E8D-6CD2-43F9-CA90F6456376}"/>
              </a:ext>
            </a:extLst>
          </p:cNvPr>
          <p:cNvSpPr>
            <a:spLocks noGrp="1"/>
          </p:cNvSpPr>
          <p:nvPr>
            <p:ph type="sldNum" sz="quarter" idx="4294967295"/>
          </p:nvPr>
        </p:nvSpPr>
        <p:spPr>
          <a:xfrm>
            <a:off x="11466110" y="6485459"/>
            <a:ext cx="351973" cy="216000"/>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47C38A6-411E-4AB3-AA9A-88D68F1DC9B3}" type="slidenum">
              <a:rPr kumimoji="0" lang="en-GB" sz="1200" b="0" i="0" u="none" strike="noStrike" kern="1200" cap="none" spc="0" normalizeH="0" baseline="0" noProof="0" smtClean="0">
                <a:ln>
                  <a:noFill/>
                </a:ln>
                <a:solidFill>
                  <a:srgbClr val="9CA29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en-GB" sz="1200" b="0" i="0" u="none" strike="noStrike" kern="1200" cap="none" spc="0" normalizeH="0" baseline="0" noProof="0">
              <a:ln>
                <a:noFill/>
              </a:ln>
              <a:solidFill>
                <a:srgbClr val="9CA299"/>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9193C62B-2D33-67B5-26E0-97B7A72E10C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69377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ontent Placeholder 2"/>
          <p:cNvSpPr txBox="1">
            <a:spLocks/>
          </p:cNvSpPr>
          <p:nvPr/>
        </p:nvSpPr>
        <p:spPr>
          <a:xfrm>
            <a:off x="1579225" y="3270976"/>
            <a:ext cx="9571995" cy="767014"/>
          </a:xfrm>
          <a:prstGeom prst="rect">
            <a:avLst/>
          </a:prstGeom>
        </p:spPr>
        <p:txBody>
          <a:bodyPr vert="horz" lIns="0" tIns="0" rIns="0" bIns="0" rtlCol="0" anchor="ctr">
            <a:noAutofit/>
          </a:bodyPr>
          <a:lstStyle>
            <a:lvl1pPr marL="0" indent="0" algn="l" defTabSz="914423" rtl="0" eaLnBrk="1" latinLnBrk="0" hangingPunct="1">
              <a:lnSpc>
                <a:spcPct val="100000"/>
              </a:lnSpc>
              <a:spcBef>
                <a:spcPts val="0"/>
              </a:spcBef>
              <a:spcAft>
                <a:spcPts val="1600"/>
              </a:spcAft>
              <a:buFont typeface="Arial" panose="020B0604020202020204" pitchFamily="34" charset="0"/>
              <a:buNone/>
              <a:defRPr sz="1600" b="1" kern="1200">
                <a:solidFill>
                  <a:schemeClr val="accent2"/>
                </a:solidFill>
                <a:latin typeface="+mj-lt"/>
                <a:ea typeface="+mn-ea"/>
                <a:cs typeface="+mn-cs"/>
              </a:defRPr>
            </a:lvl1pPr>
            <a:lvl2pPr marL="0" indent="0" algn="l" defTabSz="914423" rtl="0" eaLnBrk="1" latinLnBrk="0" hangingPunct="1">
              <a:lnSpc>
                <a:spcPct val="100000"/>
              </a:lnSpc>
              <a:spcBef>
                <a:spcPts val="0"/>
              </a:spcBef>
              <a:buFont typeface="Arial" panose="020B0604020202020204" pitchFamily="34" charset="0"/>
              <a:buNone/>
              <a:defRPr sz="1600" b="1" kern="1200">
                <a:solidFill>
                  <a:schemeClr val="accent3"/>
                </a:solidFill>
                <a:latin typeface="+mj-lt"/>
                <a:ea typeface="+mn-ea"/>
                <a:cs typeface="+mn-cs"/>
              </a:defRPr>
            </a:lvl2pPr>
            <a:lvl3pPr marL="0" indent="0" algn="l" defTabSz="914423" rtl="0" eaLnBrk="1" latinLnBrk="0" hangingPunct="1">
              <a:lnSpc>
                <a:spcPct val="100000"/>
              </a:lnSpc>
              <a:spcBef>
                <a:spcPts val="0"/>
              </a:spcBef>
              <a:buSzPct val="105000"/>
              <a:buFont typeface="Palatino Linotype" panose="02040502050505030304" pitchFamily="18" charset="0"/>
              <a:buNone/>
              <a:defRPr sz="1600" kern="1200">
                <a:solidFill>
                  <a:schemeClr val="accent1"/>
                </a:solidFill>
                <a:latin typeface="+mj-lt"/>
                <a:ea typeface="+mn-ea"/>
                <a:cs typeface="+mn-cs"/>
              </a:defRPr>
            </a:lvl3pPr>
            <a:lvl4pPr marL="252000" indent="-270000" algn="l" defTabSz="914423" rtl="0" eaLnBrk="1" latinLnBrk="0" hangingPunct="1">
              <a:lnSpc>
                <a:spcPct val="100000"/>
              </a:lnSpc>
              <a:spcBef>
                <a:spcPts val="0"/>
              </a:spcBef>
              <a:buClr>
                <a:schemeClr val="accent3"/>
              </a:buClr>
              <a:buFont typeface="Arial" panose="020B0604020202020204" pitchFamily="34" charset="0"/>
              <a:buChar char="&gt;"/>
              <a:defRPr sz="1600" kern="1200" baseline="0">
                <a:solidFill>
                  <a:schemeClr val="accent1"/>
                </a:solidFill>
                <a:latin typeface="+mj-lt"/>
                <a:ea typeface="+mn-ea"/>
                <a:cs typeface="+mn-cs"/>
              </a:defRPr>
            </a:lvl4pPr>
            <a:lvl5pPr marL="450000" indent="-179388" algn="l" defTabSz="914423" rtl="0" eaLnBrk="1" latinLnBrk="0" hangingPunct="1">
              <a:lnSpc>
                <a:spcPct val="100000"/>
              </a:lnSpc>
              <a:spcBef>
                <a:spcPts val="0"/>
              </a:spcBef>
              <a:buClr>
                <a:schemeClr val="accent3"/>
              </a:buClr>
              <a:buSzPct val="100000"/>
              <a:buFont typeface="Arial" panose="020B0604020202020204" pitchFamily="34" charset="0"/>
              <a:buChar char="-"/>
              <a:defRPr sz="1600" kern="1200">
                <a:solidFill>
                  <a:schemeClr val="accent1"/>
                </a:solidFill>
                <a:latin typeface="+mj-lt"/>
                <a:ea typeface="+mn-ea"/>
                <a:cs typeface="+mn-cs"/>
              </a:defRPr>
            </a:lvl5pPr>
            <a:lvl6pPr marL="0" indent="0" algn="l" defTabSz="914423" rtl="0" eaLnBrk="1" latinLnBrk="0" hangingPunct="1">
              <a:lnSpc>
                <a:spcPct val="100000"/>
              </a:lnSpc>
              <a:spcBef>
                <a:spcPts val="0"/>
              </a:spcBef>
              <a:buFont typeface="Arial" panose="020B0604020202020204" pitchFamily="34" charset="0"/>
              <a:buNone/>
              <a:defRPr sz="1600" b="1" i="1" kern="1200">
                <a:solidFill>
                  <a:schemeClr val="accent3"/>
                </a:solidFill>
                <a:latin typeface="+mn-lt"/>
                <a:ea typeface="+mn-ea"/>
                <a:cs typeface="+mn-cs"/>
              </a:defRPr>
            </a:lvl6pPr>
            <a:lvl7pPr marL="0" indent="0" algn="l" defTabSz="914423" rtl="0" eaLnBrk="1" latinLnBrk="0" hangingPunct="1">
              <a:lnSpc>
                <a:spcPct val="100000"/>
              </a:lnSpc>
              <a:spcBef>
                <a:spcPts val="0"/>
              </a:spcBef>
              <a:buFont typeface="Arial" panose="020B0604020202020204" pitchFamily="34" charset="0"/>
              <a:buNone/>
              <a:defRPr sz="1000" kern="1200">
                <a:solidFill>
                  <a:schemeClr val="accent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5" indent="0" algn="ctr" defTabSz="91442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7200" b="1" i="0" u="none" strike="noStrike" kern="1200" cap="none" spc="0" normalizeH="0" baseline="0" noProof="0" dirty="0">
                <a:ln>
                  <a:noFill/>
                </a:ln>
                <a:solidFill>
                  <a:srgbClr val="FFFFFF"/>
                </a:solidFill>
                <a:effectLst/>
                <a:uLnTx/>
                <a:uFillTx/>
                <a:latin typeface="Agenda Semibold" panose="02000603040000020004" pitchFamily="2" charset="77"/>
                <a:ea typeface="+mn-ea"/>
                <a:cs typeface="+mn-cs"/>
              </a:rPr>
              <a:t>Poorest 50% own just 1%</a:t>
            </a:r>
            <a:endParaRPr kumimoji="0" lang="en-US" sz="7200" b="1" i="0" u="none" strike="noStrike" kern="1200" cap="none" spc="0" normalizeH="0" baseline="0" noProof="0" dirty="0">
              <a:ln>
                <a:noFill/>
              </a:ln>
              <a:solidFill>
                <a:srgbClr val="FFFFFF"/>
              </a:solidFill>
              <a:effectLst/>
              <a:uLnTx/>
              <a:uFillTx/>
              <a:latin typeface="Agenda Semibold" panose="02000603040000020004" pitchFamily="2" charset="77"/>
              <a:ea typeface="+mn-ea"/>
              <a:cs typeface="+mn-cs"/>
            </a:endParaRPr>
          </a:p>
        </p:txBody>
      </p:sp>
      <p:sp>
        <p:nvSpPr>
          <p:cNvPr id="42" name="Slide Number Placeholder 41"/>
          <p:cNvSpPr>
            <a:spLocks noGrp="1"/>
          </p:cNvSpPr>
          <p:nvPr>
            <p:ph type="sldNum" sz="quarter" idx="12"/>
          </p:nvPr>
        </p:nvSpPr>
        <p:spPr>
          <a:xfrm>
            <a:off x="11477722" y="6547333"/>
            <a:ext cx="351973" cy="216000"/>
          </a:xfrm>
          <a:prstGeom prst="rect">
            <a:avLst/>
          </a:prstGeom>
        </p:spPr>
        <p:txBody>
          <a:bodyPr vert="horz" lIns="0" tIns="0" rIns="0" bIns="0" rtlCol="0" anchor="t"/>
          <a:lstStyle>
            <a:defPPr>
              <a:defRPr lang="en-US"/>
            </a:defPPr>
            <a:lvl1pPr marL="0" algn="r" defTabSz="914400" rtl="0" eaLnBrk="1" latinLnBrk="0" hangingPunct="1">
              <a:defRPr sz="10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47C38A6-411E-4AB3-AA9A-88D68F1DC9B3}" type="slidenum">
              <a:rPr kumimoji="0" lang="en-GB" sz="10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Content Placeholder 2">
            <a:extLst>
              <a:ext uri="{FF2B5EF4-FFF2-40B4-BE49-F238E27FC236}">
                <a16:creationId xmlns:a16="http://schemas.microsoft.com/office/drawing/2014/main" id="{DEFE78F6-3297-2B42-9AF1-771AA6E90C0C}"/>
              </a:ext>
            </a:extLst>
          </p:cNvPr>
          <p:cNvSpPr txBox="1">
            <a:spLocks/>
          </p:cNvSpPr>
          <p:nvPr/>
        </p:nvSpPr>
        <p:spPr>
          <a:xfrm>
            <a:off x="362304" y="756573"/>
            <a:ext cx="7195072" cy="476356"/>
          </a:xfrm>
          <a:prstGeom prst="rect">
            <a:avLst/>
          </a:prstGeom>
        </p:spPr>
        <p:txBody>
          <a:bodyPr vert="horz" lIns="0" tIns="0" rIns="0" bIns="0" rtlCol="0" anchor="ctr">
            <a:noAutofit/>
          </a:bodyPr>
          <a:lstStyle>
            <a:lvl1pPr marL="0" indent="0" algn="l" defTabSz="914423" rtl="0" eaLnBrk="1" latinLnBrk="0" hangingPunct="1">
              <a:lnSpc>
                <a:spcPct val="100000"/>
              </a:lnSpc>
              <a:spcBef>
                <a:spcPts val="0"/>
              </a:spcBef>
              <a:spcAft>
                <a:spcPts val="1600"/>
              </a:spcAft>
              <a:buFont typeface="Arial" panose="020B0604020202020204" pitchFamily="34" charset="0"/>
              <a:buNone/>
              <a:defRPr sz="1600" b="1" kern="1200">
                <a:solidFill>
                  <a:schemeClr val="accent2"/>
                </a:solidFill>
                <a:latin typeface="+mj-lt"/>
                <a:ea typeface="+mn-ea"/>
                <a:cs typeface="+mn-cs"/>
              </a:defRPr>
            </a:lvl1pPr>
            <a:lvl2pPr marL="0" indent="0" algn="l" defTabSz="914423" rtl="0" eaLnBrk="1" latinLnBrk="0" hangingPunct="1">
              <a:lnSpc>
                <a:spcPct val="100000"/>
              </a:lnSpc>
              <a:spcBef>
                <a:spcPts val="0"/>
              </a:spcBef>
              <a:buFont typeface="Arial" panose="020B0604020202020204" pitchFamily="34" charset="0"/>
              <a:buNone/>
              <a:defRPr sz="1600" b="1" kern="1200">
                <a:solidFill>
                  <a:schemeClr val="accent3"/>
                </a:solidFill>
                <a:latin typeface="+mj-lt"/>
                <a:ea typeface="+mn-ea"/>
                <a:cs typeface="+mn-cs"/>
              </a:defRPr>
            </a:lvl2pPr>
            <a:lvl3pPr marL="0" indent="0" algn="l" defTabSz="914423" rtl="0" eaLnBrk="1" latinLnBrk="0" hangingPunct="1">
              <a:lnSpc>
                <a:spcPct val="100000"/>
              </a:lnSpc>
              <a:spcBef>
                <a:spcPts val="0"/>
              </a:spcBef>
              <a:buSzPct val="105000"/>
              <a:buFont typeface="Palatino Linotype" panose="02040502050505030304" pitchFamily="18" charset="0"/>
              <a:buNone/>
              <a:defRPr sz="1600" kern="1200">
                <a:solidFill>
                  <a:schemeClr val="accent1"/>
                </a:solidFill>
                <a:latin typeface="+mj-lt"/>
                <a:ea typeface="+mn-ea"/>
                <a:cs typeface="+mn-cs"/>
              </a:defRPr>
            </a:lvl3pPr>
            <a:lvl4pPr marL="252000" indent="-270000" algn="l" defTabSz="914423" rtl="0" eaLnBrk="1" latinLnBrk="0" hangingPunct="1">
              <a:lnSpc>
                <a:spcPct val="100000"/>
              </a:lnSpc>
              <a:spcBef>
                <a:spcPts val="0"/>
              </a:spcBef>
              <a:buClr>
                <a:schemeClr val="accent3"/>
              </a:buClr>
              <a:buFont typeface="Arial" panose="020B0604020202020204" pitchFamily="34" charset="0"/>
              <a:buChar char="&gt;"/>
              <a:defRPr sz="1600" kern="1200" baseline="0">
                <a:solidFill>
                  <a:schemeClr val="accent1"/>
                </a:solidFill>
                <a:latin typeface="+mj-lt"/>
                <a:ea typeface="+mn-ea"/>
                <a:cs typeface="+mn-cs"/>
              </a:defRPr>
            </a:lvl4pPr>
            <a:lvl5pPr marL="450000" indent="-179388" algn="l" defTabSz="914423" rtl="0" eaLnBrk="1" latinLnBrk="0" hangingPunct="1">
              <a:lnSpc>
                <a:spcPct val="100000"/>
              </a:lnSpc>
              <a:spcBef>
                <a:spcPts val="0"/>
              </a:spcBef>
              <a:buClr>
                <a:schemeClr val="accent3"/>
              </a:buClr>
              <a:buSzPct val="100000"/>
              <a:buFont typeface="Arial" panose="020B0604020202020204" pitchFamily="34" charset="0"/>
              <a:buChar char="-"/>
              <a:defRPr sz="1600" kern="1200">
                <a:solidFill>
                  <a:schemeClr val="accent1"/>
                </a:solidFill>
                <a:latin typeface="+mj-lt"/>
                <a:ea typeface="+mn-ea"/>
                <a:cs typeface="+mn-cs"/>
              </a:defRPr>
            </a:lvl5pPr>
            <a:lvl6pPr marL="0" indent="0" algn="l" defTabSz="914423" rtl="0" eaLnBrk="1" latinLnBrk="0" hangingPunct="1">
              <a:lnSpc>
                <a:spcPct val="100000"/>
              </a:lnSpc>
              <a:spcBef>
                <a:spcPts val="0"/>
              </a:spcBef>
              <a:buFont typeface="Arial" panose="020B0604020202020204" pitchFamily="34" charset="0"/>
              <a:buNone/>
              <a:defRPr sz="1600" b="1" i="1" kern="1200">
                <a:solidFill>
                  <a:schemeClr val="accent3"/>
                </a:solidFill>
                <a:latin typeface="+mn-lt"/>
                <a:ea typeface="+mn-ea"/>
                <a:cs typeface="+mn-cs"/>
              </a:defRPr>
            </a:lvl6pPr>
            <a:lvl7pPr marL="0" indent="0" algn="l" defTabSz="914423" rtl="0" eaLnBrk="1" latinLnBrk="0" hangingPunct="1">
              <a:lnSpc>
                <a:spcPct val="100000"/>
              </a:lnSpc>
              <a:spcBef>
                <a:spcPts val="0"/>
              </a:spcBef>
              <a:buFont typeface="Arial" panose="020B0604020202020204" pitchFamily="34" charset="0"/>
              <a:buNone/>
              <a:defRPr sz="1000" kern="1200">
                <a:solidFill>
                  <a:schemeClr val="accent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5" indent="0" algn="ctr" defTabSz="91442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6000" b="1" i="0" u="none" strike="noStrike" kern="1200" cap="none" spc="0" normalizeH="0" baseline="0" noProof="0" dirty="0">
                <a:ln>
                  <a:noFill/>
                </a:ln>
                <a:solidFill>
                  <a:srgbClr val="FF5012"/>
                </a:solidFill>
                <a:effectLst/>
                <a:uLnTx/>
                <a:uFillTx/>
                <a:latin typeface="Agenda" panose="02000603040000020004" pitchFamily="2" charset="77"/>
                <a:ea typeface="+mn-ea"/>
                <a:cs typeface="+mn-cs"/>
              </a:rPr>
              <a:t>734m live &lt; $1.90 a day</a:t>
            </a:r>
            <a:endParaRPr kumimoji="0" lang="en-US" sz="6000" b="1" i="0" u="none" strike="noStrike" kern="1200" cap="none" spc="0" normalizeH="0" baseline="0" noProof="0" dirty="0">
              <a:ln>
                <a:noFill/>
              </a:ln>
              <a:solidFill>
                <a:srgbClr val="FF5012"/>
              </a:solidFill>
              <a:effectLst/>
              <a:uLnTx/>
              <a:uFillTx/>
              <a:latin typeface="Agenda" panose="02000603040000020004" pitchFamily="2" charset="77"/>
              <a:ea typeface="+mn-ea"/>
              <a:cs typeface="+mn-cs"/>
            </a:endParaRPr>
          </a:p>
        </p:txBody>
      </p:sp>
      <p:sp>
        <p:nvSpPr>
          <p:cNvPr id="6" name="Content Placeholder 2">
            <a:extLst>
              <a:ext uri="{FF2B5EF4-FFF2-40B4-BE49-F238E27FC236}">
                <a16:creationId xmlns:a16="http://schemas.microsoft.com/office/drawing/2014/main" id="{C8BB7532-75E2-3740-9489-8AB861D4CA08}"/>
              </a:ext>
            </a:extLst>
          </p:cNvPr>
          <p:cNvSpPr txBox="1">
            <a:spLocks/>
          </p:cNvSpPr>
          <p:nvPr/>
        </p:nvSpPr>
        <p:spPr>
          <a:xfrm rot="613067">
            <a:off x="96209" y="4762121"/>
            <a:ext cx="5851990" cy="711616"/>
          </a:xfrm>
          <a:prstGeom prst="rect">
            <a:avLst/>
          </a:prstGeom>
        </p:spPr>
        <p:txBody>
          <a:bodyPr vert="horz" lIns="0" tIns="0" rIns="0" bIns="0" rtlCol="0" anchor="ctr">
            <a:noAutofit/>
          </a:bodyPr>
          <a:lstStyle>
            <a:lvl1pPr marL="0" indent="0" algn="l" defTabSz="914423" rtl="0" eaLnBrk="1" latinLnBrk="0" hangingPunct="1">
              <a:lnSpc>
                <a:spcPct val="100000"/>
              </a:lnSpc>
              <a:spcBef>
                <a:spcPts val="0"/>
              </a:spcBef>
              <a:spcAft>
                <a:spcPts val="1600"/>
              </a:spcAft>
              <a:buFont typeface="Arial" panose="020B0604020202020204" pitchFamily="34" charset="0"/>
              <a:buNone/>
              <a:defRPr sz="1600" b="1" kern="1200">
                <a:solidFill>
                  <a:schemeClr val="accent2"/>
                </a:solidFill>
                <a:latin typeface="+mj-lt"/>
                <a:ea typeface="+mn-ea"/>
                <a:cs typeface="+mn-cs"/>
              </a:defRPr>
            </a:lvl1pPr>
            <a:lvl2pPr marL="0" indent="0" algn="l" defTabSz="914423" rtl="0" eaLnBrk="1" latinLnBrk="0" hangingPunct="1">
              <a:lnSpc>
                <a:spcPct val="100000"/>
              </a:lnSpc>
              <a:spcBef>
                <a:spcPts val="0"/>
              </a:spcBef>
              <a:buFont typeface="Arial" panose="020B0604020202020204" pitchFamily="34" charset="0"/>
              <a:buNone/>
              <a:defRPr sz="1600" b="1" kern="1200">
                <a:solidFill>
                  <a:schemeClr val="accent3"/>
                </a:solidFill>
                <a:latin typeface="+mj-lt"/>
                <a:ea typeface="+mn-ea"/>
                <a:cs typeface="+mn-cs"/>
              </a:defRPr>
            </a:lvl2pPr>
            <a:lvl3pPr marL="0" indent="0" algn="l" defTabSz="914423" rtl="0" eaLnBrk="1" latinLnBrk="0" hangingPunct="1">
              <a:lnSpc>
                <a:spcPct val="100000"/>
              </a:lnSpc>
              <a:spcBef>
                <a:spcPts val="0"/>
              </a:spcBef>
              <a:buSzPct val="105000"/>
              <a:buFont typeface="Palatino Linotype" panose="02040502050505030304" pitchFamily="18" charset="0"/>
              <a:buNone/>
              <a:defRPr sz="1600" kern="1200">
                <a:solidFill>
                  <a:schemeClr val="accent1"/>
                </a:solidFill>
                <a:latin typeface="+mj-lt"/>
                <a:ea typeface="+mn-ea"/>
                <a:cs typeface="+mn-cs"/>
              </a:defRPr>
            </a:lvl3pPr>
            <a:lvl4pPr marL="252000" indent="-270000" algn="l" defTabSz="914423" rtl="0" eaLnBrk="1" latinLnBrk="0" hangingPunct="1">
              <a:lnSpc>
                <a:spcPct val="100000"/>
              </a:lnSpc>
              <a:spcBef>
                <a:spcPts val="0"/>
              </a:spcBef>
              <a:buClr>
                <a:schemeClr val="accent3"/>
              </a:buClr>
              <a:buFont typeface="Arial" panose="020B0604020202020204" pitchFamily="34" charset="0"/>
              <a:buChar char="&gt;"/>
              <a:defRPr sz="1600" kern="1200" baseline="0">
                <a:solidFill>
                  <a:schemeClr val="accent1"/>
                </a:solidFill>
                <a:latin typeface="+mj-lt"/>
                <a:ea typeface="+mn-ea"/>
                <a:cs typeface="+mn-cs"/>
              </a:defRPr>
            </a:lvl4pPr>
            <a:lvl5pPr marL="450000" indent="-179388" algn="l" defTabSz="914423" rtl="0" eaLnBrk="1" latinLnBrk="0" hangingPunct="1">
              <a:lnSpc>
                <a:spcPct val="100000"/>
              </a:lnSpc>
              <a:spcBef>
                <a:spcPts val="0"/>
              </a:spcBef>
              <a:buClr>
                <a:schemeClr val="accent3"/>
              </a:buClr>
              <a:buSzPct val="100000"/>
              <a:buFont typeface="Arial" panose="020B0604020202020204" pitchFamily="34" charset="0"/>
              <a:buChar char="-"/>
              <a:defRPr sz="1600" kern="1200">
                <a:solidFill>
                  <a:schemeClr val="accent1"/>
                </a:solidFill>
                <a:latin typeface="+mj-lt"/>
                <a:ea typeface="+mn-ea"/>
                <a:cs typeface="+mn-cs"/>
              </a:defRPr>
            </a:lvl5pPr>
            <a:lvl6pPr marL="0" indent="0" algn="l" defTabSz="914423" rtl="0" eaLnBrk="1" latinLnBrk="0" hangingPunct="1">
              <a:lnSpc>
                <a:spcPct val="100000"/>
              </a:lnSpc>
              <a:spcBef>
                <a:spcPts val="0"/>
              </a:spcBef>
              <a:buFont typeface="Arial" panose="020B0604020202020204" pitchFamily="34" charset="0"/>
              <a:buNone/>
              <a:defRPr sz="1600" b="1" i="1" kern="1200">
                <a:solidFill>
                  <a:schemeClr val="accent3"/>
                </a:solidFill>
                <a:latin typeface="+mn-lt"/>
                <a:ea typeface="+mn-ea"/>
                <a:cs typeface="+mn-cs"/>
              </a:defRPr>
            </a:lvl6pPr>
            <a:lvl7pPr marL="0" indent="0" algn="l" defTabSz="914423" rtl="0" eaLnBrk="1" latinLnBrk="0" hangingPunct="1">
              <a:lnSpc>
                <a:spcPct val="100000"/>
              </a:lnSpc>
              <a:spcBef>
                <a:spcPts val="0"/>
              </a:spcBef>
              <a:buFont typeface="Arial" panose="020B0604020202020204" pitchFamily="34" charset="0"/>
              <a:buNone/>
              <a:defRPr sz="1000" kern="1200">
                <a:solidFill>
                  <a:schemeClr val="accent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5" indent="0" algn="ctr" defTabSz="91442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4800" b="1" i="0" u="none" strike="noStrike" kern="1200" cap="none" spc="0" normalizeH="0" baseline="0" noProof="0" dirty="0">
                <a:ln>
                  <a:noFill/>
                </a:ln>
                <a:solidFill>
                  <a:srgbClr val="3DAF2C"/>
                </a:solidFill>
                <a:effectLst/>
                <a:uLnTx/>
                <a:uFillTx/>
                <a:latin typeface="Agenda Semibold" panose="02000603040000020004" pitchFamily="2" charset="77"/>
                <a:ea typeface="+mn-ea"/>
                <a:cs typeface="+mn-cs"/>
              </a:rPr>
              <a:t>750m illiterate adults</a:t>
            </a:r>
            <a:endParaRPr kumimoji="0" lang="en-US" sz="4800" b="1" i="0" u="none" strike="noStrike" kern="1200" cap="none" spc="0" normalizeH="0" baseline="0" noProof="0" dirty="0">
              <a:ln>
                <a:noFill/>
              </a:ln>
              <a:solidFill>
                <a:srgbClr val="3DAF2C"/>
              </a:solidFill>
              <a:effectLst/>
              <a:uLnTx/>
              <a:uFillTx/>
              <a:latin typeface="Agenda Semibold" panose="02000603040000020004" pitchFamily="2" charset="77"/>
              <a:ea typeface="+mn-ea"/>
              <a:cs typeface="+mn-cs"/>
            </a:endParaRPr>
          </a:p>
        </p:txBody>
      </p:sp>
      <p:sp>
        <p:nvSpPr>
          <p:cNvPr id="7" name="Content Placeholder 2">
            <a:extLst>
              <a:ext uri="{FF2B5EF4-FFF2-40B4-BE49-F238E27FC236}">
                <a16:creationId xmlns:a16="http://schemas.microsoft.com/office/drawing/2014/main" id="{7752E9F9-95D6-7D46-BAF3-8EAB267C39ED}"/>
              </a:ext>
            </a:extLst>
          </p:cNvPr>
          <p:cNvSpPr txBox="1">
            <a:spLocks/>
          </p:cNvSpPr>
          <p:nvPr/>
        </p:nvSpPr>
        <p:spPr>
          <a:xfrm>
            <a:off x="6282433" y="4789434"/>
            <a:ext cx="5371275" cy="672621"/>
          </a:xfrm>
          <a:prstGeom prst="rect">
            <a:avLst/>
          </a:prstGeom>
        </p:spPr>
        <p:txBody>
          <a:bodyPr vert="horz" lIns="0" tIns="0" rIns="0" bIns="0" rtlCol="0" anchor="ctr">
            <a:noAutofit/>
          </a:bodyPr>
          <a:lstStyle>
            <a:lvl1pPr marL="0" indent="0" algn="l" defTabSz="914423" rtl="0" eaLnBrk="1" latinLnBrk="0" hangingPunct="1">
              <a:lnSpc>
                <a:spcPct val="100000"/>
              </a:lnSpc>
              <a:spcBef>
                <a:spcPts val="0"/>
              </a:spcBef>
              <a:spcAft>
                <a:spcPts val="1600"/>
              </a:spcAft>
              <a:buFont typeface="Arial" panose="020B0604020202020204" pitchFamily="34" charset="0"/>
              <a:buNone/>
              <a:defRPr sz="1600" b="1" kern="1200">
                <a:solidFill>
                  <a:schemeClr val="accent2"/>
                </a:solidFill>
                <a:latin typeface="+mj-lt"/>
                <a:ea typeface="+mn-ea"/>
                <a:cs typeface="+mn-cs"/>
              </a:defRPr>
            </a:lvl1pPr>
            <a:lvl2pPr marL="0" indent="0" algn="l" defTabSz="914423" rtl="0" eaLnBrk="1" latinLnBrk="0" hangingPunct="1">
              <a:lnSpc>
                <a:spcPct val="100000"/>
              </a:lnSpc>
              <a:spcBef>
                <a:spcPts val="0"/>
              </a:spcBef>
              <a:buFont typeface="Arial" panose="020B0604020202020204" pitchFamily="34" charset="0"/>
              <a:buNone/>
              <a:defRPr sz="1600" b="1" kern="1200">
                <a:solidFill>
                  <a:schemeClr val="accent3"/>
                </a:solidFill>
                <a:latin typeface="+mj-lt"/>
                <a:ea typeface="+mn-ea"/>
                <a:cs typeface="+mn-cs"/>
              </a:defRPr>
            </a:lvl2pPr>
            <a:lvl3pPr marL="0" indent="0" algn="l" defTabSz="914423" rtl="0" eaLnBrk="1" latinLnBrk="0" hangingPunct="1">
              <a:lnSpc>
                <a:spcPct val="100000"/>
              </a:lnSpc>
              <a:spcBef>
                <a:spcPts val="0"/>
              </a:spcBef>
              <a:buSzPct val="105000"/>
              <a:buFont typeface="Palatino Linotype" panose="02040502050505030304" pitchFamily="18" charset="0"/>
              <a:buNone/>
              <a:defRPr sz="1600" kern="1200">
                <a:solidFill>
                  <a:schemeClr val="accent1"/>
                </a:solidFill>
                <a:latin typeface="+mj-lt"/>
                <a:ea typeface="+mn-ea"/>
                <a:cs typeface="+mn-cs"/>
              </a:defRPr>
            </a:lvl3pPr>
            <a:lvl4pPr marL="252000" indent="-270000" algn="l" defTabSz="914423" rtl="0" eaLnBrk="1" latinLnBrk="0" hangingPunct="1">
              <a:lnSpc>
                <a:spcPct val="100000"/>
              </a:lnSpc>
              <a:spcBef>
                <a:spcPts val="0"/>
              </a:spcBef>
              <a:buClr>
                <a:schemeClr val="accent3"/>
              </a:buClr>
              <a:buFont typeface="Arial" panose="020B0604020202020204" pitchFamily="34" charset="0"/>
              <a:buChar char="&gt;"/>
              <a:defRPr sz="1600" kern="1200" baseline="0">
                <a:solidFill>
                  <a:schemeClr val="accent1"/>
                </a:solidFill>
                <a:latin typeface="+mj-lt"/>
                <a:ea typeface="+mn-ea"/>
                <a:cs typeface="+mn-cs"/>
              </a:defRPr>
            </a:lvl4pPr>
            <a:lvl5pPr marL="450000" indent="-179388" algn="l" defTabSz="914423" rtl="0" eaLnBrk="1" latinLnBrk="0" hangingPunct="1">
              <a:lnSpc>
                <a:spcPct val="100000"/>
              </a:lnSpc>
              <a:spcBef>
                <a:spcPts val="0"/>
              </a:spcBef>
              <a:buClr>
                <a:schemeClr val="accent3"/>
              </a:buClr>
              <a:buSzPct val="100000"/>
              <a:buFont typeface="Arial" panose="020B0604020202020204" pitchFamily="34" charset="0"/>
              <a:buChar char="-"/>
              <a:defRPr sz="1600" kern="1200">
                <a:solidFill>
                  <a:schemeClr val="accent1"/>
                </a:solidFill>
                <a:latin typeface="+mj-lt"/>
                <a:ea typeface="+mn-ea"/>
                <a:cs typeface="+mn-cs"/>
              </a:defRPr>
            </a:lvl5pPr>
            <a:lvl6pPr marL="0" indent="0" algn="l" defTabSz="914423" rtl="0" eaLnBrk="1" latinLnBrk="0" hangingPunct="1">
              <a:lnSpc>
                <a:spcPct val="100000"/>
              </a:lnSpc>
              <a:spcBef>
                <a:spcPts val="0"/>
              </a:spcBef>
              <a:buFont typeface="Arial" panose="020B0604020202020204" pitchFamily="34" charset="0"/>
              <a:buNone/>
              <a:defRPr sz="1600" b="1" i="1" kern="1200">
                <a:solidFill>
                  <a:schemeClr val="accent3"/>
                </a:solidFill>
                <a:latin typeface="+mn-lt"/>
                <a:ea typeface="+mn-ea"/>
                <a:cs typeface="+mn-cs"/>
              </a:defRPr>
            </a:lvl6pPr>
            <a:lvl7pPr marL="0" indent="0" algn="l" defTabSz="914423" rtl="0" eaLnBrk="1" latinLnBrk="0" hangingPunct="1">
              <a:lnSpc>
                <a:spcPct val="100000"/>
              </a:lnSpc>
              <a:spcBef>
                <a:spcPts val="0"/>
              </a:spcBef>
              <a:buFont typeface="Arial" panose="020B0604020202020204" pitchFamily="34" charset="0"/>
              <a:buNone/>
              <a:defRPr sz="1000" kern="1200">
                <a:solidFill>
                  <a:schemeClr val="accent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5" indent="0" algn="ctr" defTabSz="91442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4400" b="1" i="0" u="none" strike="noStrike" kern="1200" cap="none" spc="0" normalizeH="0" baseline="0" noProof="0" dirty="0">
                <a:ln>
                  <a:noFill/>
                </a:ln>
                <a:solidFill>
                  <a:srgbClr val="9226B2"/>
                </a:solidFill>
                <a:effectLst/>
                <a:uLnTx/>
                <a:uFillTx/>
                <a:latin typeface="Agenda Semibold" panose="02000603040000020004" pitchFamily="2" charset="77"/>
                <a:ea typeface="+mn-ea"/>
                <a:cs typeface="+mn-cs"/>
              </a:rPr>
              <a:t>8m air pollution deaths</a:t>
            </a:r>
            <a:endParaRPr kumimoji="0" lang="en-US" sz="4400" b="1" i="0" u="none" strike="noStrike" kern="1200" cap="none" spc="0" normalizeH="0" baseline="0" noProof="0" dirty="0">
              <a:ln>
                <a:noFill/>
              </a:ln>
              <a:solidFill>
                <a:srgbClr val="9226B2"/>
              </a:solidFill>
              <a:effectLst/>
              <a:uLnTx/>
              <a:uFillTx/>
              <a:latin typeface="Agenda Semibold" panose="02000603040000020004" pitchFamily="2" charset="77"/>
              <a:ea typeface="+mn-ea"/>
              <a:cs typeface="+mn-cs"/>
            </a:endParaRPr>
          </a:p>
        </p:txBody>
      </p:sp>
      <p:sp>
        <p:nvSpPr>
          <p:cNvPr id="8" name="Content Placeholder 2">
            <a:extLst>
              <a:ext uri="{FF2B5EF4-FFF2-40B4-BE49-F238E27FC236}">
                <a16:creationId xmlns:a16="http://schemas.microsoft.com/office/drawing/2014/main" id="{46B6004A-1408-E143-A5DB-C03DD948ABE2}"/>
              </a:ext>
            </a:extLst>
          </p:cNvPr>
          <p:cNvSpPr txBox="1">
            <a:spLocks/>
          </p:cNvSpPr>
          <p:nvPr/>
        </p:nvSpPr>
        <p:spPr>
          <a:xfrm>
            <a:off x="300010" y="2108726"/>
            <a:ext cx="7420132" cy="767014"/>
          </a:xfrm>
          <a:prstGeom prst="rect">
            <a:avLst/>
          </a:prstGeom>
        </p:spPr>
        <p:txBody>
          <a:bodyPr vert="horz" lIns="0" tIns="0" rIns="0" bIns="0" rtlCol="0" anchor="ctr">
            <a:noAutofit/>
          </a:bodyPr>
          <a:lstStyle>
            <a:lvl1pPr marL="0" indent="0" algn="l" defTabSz="914423" rtl="0" eaLnBrk="1" latinLnBrk="0" hangingPunct="1">
              <a:lnSpc>
                <a:spcPct val="100000"/>
              </a:lnSpc>
              <a:spcBef>
                <a:spcPts val="0"/>
              </a:spcBef>
              <a:spcAft>
                <a:spcPts val="1600"/>
              </a:spcAft>
              <a:buFont typeface="Arial" panose="020B0604020202020204" pitchFamily="34" charset="0"/>
              <a:buNone/>
              <a:defRPr sz="1600" b="1" kern="1200">
                <a:solidFill>
                  <a:schemeClr val="accent2"/>
                </a:solidFill>
                <a:latin typeface="+mj-lt"/>
                <a:ea typeface="+mn-ea"/>
                <a:cs typeface="+mn-cs"/>
              </a:defRPr>
            </a:lvl1pPr>
            <a:lvl2pPr marL="0" indent="0" algn="l" defTabSz="914423" rtl="0" eaLnBrk="1" latinLnBrk="0" hangingPunct="1">
              <a:lnSpc>
                <a:spcPct val="100000"/>
              </a:lnSpc>
              <a:spcBef>
                <a:spcPts val="0"/>
              </a:spcBef>
              <a:buFont typeface="Arial" panose="020B0604020202020204" pitchFamily="34" charset="0"/>
              <a:buNone/>
              <a:defRPr sz="1600" b="1" kern="1200">
                <a:solidFill>
                  <a:schemeClr val="accent3"/>
                </a:solidFill>
                <a:latin typeface="+mj-lt"/>
                <a:ea typeface="+mn-ea"/>
                <a:cs typeface="+mn-cs"/>
              </a:defRPr>
            </a:lvl2pPr>
            <a:lvl3pPr marL="0" indent="0" algn="l" defTabSz="914423" rtl="0" eaLnBrk="1" latinLnBrk="0" hangingPunct="1">
              <a:lnSpc>
                <a:spcPct val="100000"/>
              </a:lnSpc>
              <a:spcBef>
                <a:spcPts val="0"/>
              </a:spcBef>
              <a:buSzPct val="105000"/>
              <a:buFont typeface="Palatino Linotype" panose="02040502050505030304" pitchFamily="18" charset="0"/>
              <a:buNone/>
              <a:defRPr sz="1600" kern="1200">
                <a:solidFill>
                  <a:schemeClr val="accent1"/>
                </a:solidFill>
                <a:latin typeface="+mj-lt"/>
                <a:ea typeface="+mn-ea"/>
                <a:cs typeface="+mn-cs"/>
              </a:defRPr>
            </a:lvl3pPr>
            <a:lvl4pPr marL="252000" indent="-270000" algn="l" defTabSz="914423" rtl="0" eaLnBrk="1" latinLnBrk="0" hangingPunct="1">
              <a:lnSpc>
                <a:spcPct val="100000"/>
              </a:lnSpc>
              <a:spcBef>
                <a:spcPts val="0"/>
              </a:spcBef>
              <a:buClr>
                <a:schemeClr val="accent3"/>
              </a:buClr>
              <a:buFont typeface="Arial" panose="020B0604020202020204" pitchFamily="34" charset="0"/>
              <a:buChar char="&gt;"/>
              <a:defRPr sz="1600" kern="1200" baseline="0">
                <a:solidFill>
                  <a:schemeClr val="accent1"/>
                </a:solidFill>
                <a:latin typeface="+mj-lt"/>
                <a:ea typeface="+mn-ea"/>
                <a:cs typeface="+mn-cs"/>
              </a:defRPr>
            </a:lvl4pPr>
            <a:lvl5pPr marL="450000" indent="-179388" algn="l" defTabSz="914423" rtl="0" eaLnBrk="1" latinLnBrk="0" hangingPunct="1">
              <a:lnSpc>
                <a:spcPct val="100000"/>
              </a:lnSpc>
              <a:spcBef>
                <a:spcPts val="0"/>
              </a:spcBef>
              <a:buClr>
                <a:schemeClr val="accent3"/>
              </a:buClr>
              <a:buSzPct val="100000"/>
              <a:buFont typeface="Arial" panose="020B0604020202020204" pitchFamily="34" charset="0"/>
              <a:buChar char="-"/>
              <a:defRPr sz="1600" kern="1200">
                <a:solidFill>
                  <a:schemeClr val="accent1"/>
                </a:solidFill>
                <a:latin typeface="+mj-lt"/>
                <a:ea typeface="+mn-ea"/>
                <a:cs typeface="+mn-cs"/>
              </a:defRPr>
            </a:lvl5pPr>
            <a:lvl6pPr marL="0" indent="0" algn="l" defTabSz="914423" rtl="0" eaLnBrk="1" latinLnBrk="0" hangingPunct="1">
              <a:lnSpc>
                <a:spcPct val="100000"/>
              </a:lnSpc>
              <a:spcBef>
                <a:spcPts val="0"/>
              </a:spcBef>
              <a:buFont typeface="Arial" panose="020B0604020202020204" pitchFamily="34" charset="0"/>
              <a:buNone/>
              <a:defRPr sz="1600" b="1" i="1" kern="1200">
                <a:solidFill>
                  <a:schemeClr val="accent3"/>
                </a:solidFill>
                <a:latin typeface="+mn-lt"/>
                <a:ea typeface="+mn-ea"/>
                <a:cs typeface="+mn-cs"/>
              </a:defRPr>
            </a:lvl6pPr>
            <a:lvl7pPr marL="0" indent="0" algn="l" defTabSz="914423" rtl="0" eaLnBrk="1" latinLnBrk="0" hangingPunct="1">
              <a:lnSpc>
                <a:spcPct val="100000"/>
              </a:lnSpc>
              <a:spcBef>
                <a:spcPts val="0"/>
              </a:spcBef>
              <a:buFont typeface="Arial" panose="020B0604020202020204" pitchFamily="34" charset="0"/>
              <a:buNone/>
              <a:defRPr sz="1000" kern="1200">
                <a:solidFill>
                  <a:schemeClr val="accent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5" indent="0" algn="ctr" defTabSz="91442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4800" b="1" i="0" u="none" strike="noStrike" kern="1200" cap="none" spc="0" normalizeH="0" baseline="0" noProof="0" dirty="0">
                <a:ln>
                  <a:noFill/>
                </a:ln>
                <a:solidFill>
                  <a:srgbClr val="0074C8"/>
                </a:solidFill>
                <a:effectLst/>
                <a:uLnTx/>
                <a:uFillTx/>
                <a:latin typeface="Agenda" panose="02000603040000020004" pitchFamily="2" charset="77"/>
                <a:ea typeface="+mn-ea"/>
                <a:cs typeface="+mn-cs"/>
              </a:rPr>
              <a:t>9% female Fortune 500 CEOs</a:t>
            </a:r>
            <a:endParaRPr kumimoji="0" lang="en-US" sz="4800" b="1" i="0" u="none" strike="noStrike" kern="1200" cap="none" spc="0" normalizeH="0" baseline="0" noProof="0" dirty="0">
              <a:ln>
                <a:noFill/>
              </a:ln>
              <a:solidFill>
                <a:srgbClr val="0074C8"/>
              </a:solidFill>
              <a:effectLst/>
              <a:uLnTx/>
              <a:uFillTx/>
              <a:latin typeface="Agenda" panose="02000603040000020004" pitchFamily="2" charset="77"/>
              <a:ea typeface="+mn-ea"/>
              <a:cs typeface="+mn-cs"/>
            </a:endParaRPr>
          </a:p>
        </p:txBody>
      </p:sp>
      <p:sp>
        <p:nvSpPr>
          <p:cNvPr id="9" name="Content Placeholder 2">
            <a:extLst>
              <a:ext uri="{FF2B5EF4-FFF2-40B4-BE49-F238E27FC236}">
                <a16:creationId xmlns:a16="http://schemas.microsoft.com/office/drawing/2014/main" id="{55D54BDC-B195-C74F-8281-72DA3CDAEFDC}"/>
              </a:ext>
            </a:extLst>
          </p:cNvPr>
          <p:cNvSpPr txBox="1">
            <a:spLocks/>
          </p:cNvSpPr>
          <p:nvPr/>
        </p:nvSpPr>
        <p:spPr>
          <a:xfrm rot="21099872">
            <a:off x="5809028" y="1171900"/>
            <a:ext cx="6012398" cy="552212"/>
          </a:xfrm>
          <a:prstGeom prst="rect">
            <a:avLst/>
          </a:prstGeom>
        </p:spPr>
        <p:txBody>
          <a:bodyPr vert="horz" lIns="0" tIns="0" rIns="0" bIns="0" rtlCol="0" anchor="ctr">
            <a:noAutofit/>
          </a:bodyPr>
          <a:lstStyle>
            <a:lvl1pPr marL="0" indent="0" algn="l" defTabSz="914423" rtl="0" eaLnBrk="1" latinLnBrk="0" hangingPunct="1">
              <a:lnSpc>
                <a:spcPct val="100000"/>
              </a:lnSpc>
              <a:spcBef>
                <a:spcPts val="0"/>
              </a:spcBef>
              <a:spcAft>
                <a:spcPts val="1600"/>
              </a:spcAft>
              <a:buFont typeface="Arial" panose="020B0604020202020204" pitchFamily="34" charset="0"/>
              <a:buNone/>
              <a:defRPr sz="1600" b="1" kern="1200">
                <a:solidFill>
                  <a:schemeClr val="accent2"/>
                </a:solidFill>
                <a:latin typeface="+mj-lt"/>
                <a:ea typeface="+mn-ea"/>
                <a:cs typeface="+mn-cs"/>
              </a:defRPr>
            </a:lvl1pPr>
            <a:lvl2pPr marL="0" indent="0" algn="l" defTabSz="914423" rtl="0" eaLnBrk="1" latinLnBrk="0" hangingPunct="1">
              <a:lnSpc>
                <a:spcPct val="100000"/>
              </a:lnSpc>
              <a:spcBef>
                <a:spcPts val="0"/>
              </a:spcBef>
              <a:buFont typeface="Arial" panose="020B0604020202020204" pitchFamily="34" charset="0"/>
              <a:buNone/>
              <a:defRPr sz="1600" b="1" kern="1200">
                <a:solidFill>
                  <a:schemeClr val="accent3"/>
                </a:solidFill>
                <a:latin typeface="+mj-lt"/>
                <a:ea typeface="+mn-ea"/>
                <a:cs typeface="+mn-cs"/>
              </a:defRPr>
            </a:lvl2pPr>
            <a:lvl3pPr marL="0" indent="0" algn="l" defTabSz="914423" rtl="0" eaLnBrk="1" latinLnBrk="0" hangingPunct="1">
              <a:lnSpc>
                <a:spcPct val="100000"/>
              </a:lnSpc>
              <a:spcBef>
                <a:spcPts val="0"/>
              </a:spcBef>
              <a:buSzPct val="105000"/>
              <a:buFont typeface="Palatino Linotype" panose="02040502050505030304" pitchFamily="18" charset="0"/>
              <a:buNone/>
              <a:defRPr sz="1600" kern="1200">
                <a:solidFill>
                  <a:schemeClr val="accent1"/>
                </a:solidFill>
                <a:latin typeface="+mj-lt"/>
                <a:ea typeface="+mn-ea"/>
                <a:cs typeface="+mn-cs"/>
              </a:defRPr>
            </a:lvl3pPr>
            <a:lvl4pPr marL="252000" indent="-270000" algn="l" defTabSz="914423" rtl="0" eaLnBrk="1" latinLnBrk="0" hangingPunct="1">
              <a:lnSpc>
                <a:spcPct val="100000"/>
              </a:lnSpc>
              <a:spcBef>
                <a:spcPts val="0"/>
              </a:spcBef>
              <a:buClr>
                <a:schemeClr val="accent3"/>
              </a:buClr>
              <a:buFont typeface="Arial" panose="020B0604020202020204" pitchFamily="34" charset="0"/>
              <a:buChar char="&gt;"/>
              <a:defRPr sz="1600" kern="1200" baseline="0">
                <a:solidFill>
                  <a:schemeClr val="accent1"/>
                </a:solidFill>
                <a:latin typeface="+mj-lt"/>
                <a:ea typeface="+mn-ea"/>
                <a:cs typeface="+mn-cs"/>
              </a:defRPr>
            </a:lvl4pPr>
            <a:lvl5pPr marL="450000" indent="-179388" algn="l" defTabSz="914423" rtl="0" eaLnBrk="1" latinLnBrk="0" hangingPunct="1">
              <a:lnSpc>
                <a:spcPct val="100000"/>
              </a:lnSpc>
              <a:spcBef>
                <a:spcPts val="0"/>
              </a:spcBef>
              <a:buClr>
                <a:schemeClr val="accent3"/>
              </a:buClr>
              <a:buSzPct val="100000"/>
              <a:buFont typeface="Arial" panose="020B0604020202020204" pitchFamily="34" charset="0"/>
              <a:buChar char="-"/>
              <a:defRPr sz="1600" kern="1200">
                <a:solidFill>
                  <a:schemeClr val="accent1"/>
                </a:solidFill>
                <a:latin typeface="+mj-lt"/>
                <a:ea typeface="+mn-ea"/>
                <a:cs typeface="+mn-cs"/>
              </a:defRPr>
            </a:lvl5pPr>
            <a:lvl6pPr marL="0" indent="0" algn="l" defTabSz="914423" rtl="0" eaLnBrk="1" latinLnBrk="0" hangingPunct="1">
              <a:lnSpc>
                <a:spcPct val="100000"/>
              </a:lnSpc>
              <a:spcBef>
                <a:spcPts val="0"/>
              </a:spcBef>
              <a:buFont typeface="Arial" panose="020B0604020202020204" pitchFamily="34" charset="0"/>
              <a:buNone/>
              <a:defRPr sz="1600" b="1" i="1" kern="1200">
                <a:solidFill>
                  <a:schemeClr val="accent3"/>
                </a:solidFill>
                <a:latin typeface="+mn-lt"/>
                <a:ea typeface="+mn-ea"/>
                <a:cs typeface="+mn-cs"/>
              </a:defRPr>
            </a:lvl6pPr>
            <a:lvl7pPr marL="0" indent="0" algn="l" defTabSz="914423" rtl="0" eaLnBrk="1" latinLnBrk="0" hangingPunct="1">
              <a:lnSpc>
                <a:spcPct val="100000"/>
              </a:lnSpc>
              <a:spcBef>
                <a:spcPts val="0"/>
              </a:spcBef>
              <a:buFont typeface="Arial" panose="020B0604020202020204" pitchFamily="34" charset="0"/>
              <a:buNone/>
              <a:defRPr sz="1000" kern="1200">
                <a:solidFill>
                  <a:schemeClr val="accent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5" indent="0" algn="ctr" defTabSz="91442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4400" b="0" i="0" u="none" strike="noStrike" kern="1200" cap="none" spc="0" normalizeH="0" baseline="0" noProof="0" dirty="0">
                <a:ln>
                  <a:noFill/>
                </a:ln>
                <a:solidFill>
                  <a:srgbClr val="9CA299"/>
                </a:solidFill>
                <a:effectLst/>
                <a:uLnTx/>
                <a:uFillTx/>
                <a:latin typeface="Agenda Medium" panose="02000603040000020004" pitchFamily="2" charset="77"/>
                <a:ea typeface="+mn-ea"/>
                <a:cs typeface="+mn-cs"/>
              </a:rPr>
              <a:t>50m children in war zones</a:t>
            </a:r>
            <a:endParaRPr kumimoji="0" lang="en-US" sz="4400" b="0" i="0" u="none" strike="noStrike" kern="1200" cap="none" spc="0" normalizeH="0" baseline="0" noProof="0" dirty="0">
              <a:ln>
                <a:noFill/>
              </a:ln>
              <a:solidFill>
                <a:srgbClr val="9CA299"/>
              </a:solidFill>
              <a:effectLst/>
              <a:uLnTx/>
              <a:uFillTx/>
              <a:latin typeface="Agenda Medium" panose="02000603040000020004" pitchFamily="2" charset="77"/>
              <a:ea typeface="+mn-ea"/>
              <a:cs typeface="+mn-cs"/>
            </a:endParaRPr>
          </a:p>
        </p:txBody>
      </p:sp>
      <p:sp>
        <p:nvSpPr>
          <p:cNvPr id="11" name="Content Placeholder 2">
            <a:extLst>
              <a:ext uri="{FF2B5EF4-FFF2-40B4-BE49-F238E27FC236}">
                <a16:creationId xmlns:a16="http://schemas.microsoft.com/office/drawing/2014/main" id="{0115C6F3-9D63-A545-8071-3B70D4A2F376}"/>
              </a:ext>
            </a:extLst>
          </p:cNvPr>
          <p:cNvSpPr txBox="1">
            <a:spLocks/>
          </p:cNvSpPr>
          <p:nvPr/>
        </p:nvSpPr>
        <p:spPr>
          <a:xfrm>
            <a:off x="2745500" y="6106634"/>
            <a:ext cx="6700998" cy="465942"/>
          </a:xfrm>
          <a:prstGeom prst="rect">
            <a:avLst/>
          </a:prstGeom>
        </p:spPr>
        <p:txBody>
          <a:bodyPr vert="horz" lIns="0" tIns="0" rIns="0" bIns="0" rtlCol="0" anchor="ctr">
            <a:noAutofit/>
          </a:bodyPr>
          <a:lstStyle>
            <a:lvl1pPr marL="0" indent="0" algn="l" defTabSz="914423" rtl="0" eaLnBrk="1" latinLnBrk="0" hangingPunct="1">
              <a:lnSpc>
                <a:spcPct val="100000"/>
              </a:lnSpc>
              <a:spcBef>
                <a:spcPts val="0"/>
              </a:spcBef>
              <a:spcAft>
                <a:spcPts val="1600"/>
              </a:spcAft>
              <a:buFont typeface="Arial" panose="020B0604020202020204" pitchFamily="34" charset="0"/>
              <a:buNone/>
              <a:defRPr sz="1600" b="1" kern="1200">
                <a:solidFill>
                  <a:schemeClr val="accent2"/>
                </a:solidFill>
                <a:latin typeface="+mj-lt"/>
                <a:ea typeface="+mn-ea"/>
                <a:cs typeface="+mn-cs"/>
              </a:defRPr>
            </a:lvl1pPr>
            <a:lvl2pPr marL="0" indent="0" algn="l" defTabSz="914423" rtl="0" eaLnBrk="1" latinLnBrk="0" hangingPunct="1">
              <a:lnSpc>
                <a:spcPct val="100000"/>
              </a:lnSpc>
              <a:spcBef>
                <a:spcPts val="0"/>
              </a:spcBef>
              <a:buFont typeface="Arial" panose="020B0604020202020204" pitchFamily="34" charset="0"/>
              <a:buNone/>
              <a:defRPr sz="1600" b="1" kern="1200">
                <a:solidFill>
                  <a:schemeClr val="accent3"/>
                </a:solidFill>
                <a:latin typeface="+mj-lt"/>
                <a:ea typeface="+mn-ea"/>
                <a:cs typeface="+mn-cs"/>
              </a:defRPr>
            </a:lvl2pPr>
            <a:lvl3pPr marL="0" indent="0" algn="l" defTabSz="914423" rtl="0" eaLnBrk="1" latinLnBrk="0" hangingPunct="1">
              <a:lnSpc>
                <a:spcPct val="100000"/>
              </a:lnSpc>
              <a:spcBef>
                <a:spcPts val="0"/>
              </a:spcBef>
              <a:buSzPct val="105000"/>
              <a:buFont typeface="Palatino Linotype" panose="02040502050505030304" pitchFamily="18" charset="0"/>
              <a:buNone/>
              <a:defRPr sz="1600" kern="1200">
                <a:solidFill>
                  <a:schemeClr val="accent1"/>
                </a:solidFill>
                <a:latin typeface="+mj-lt"/>
                <a:ea typeface="+mn-ea"/>
                <a:cs typeface="+mn-cs"/>
              </a:defRPr>
            </a:lvl3pPr>
            <a:lvl4pPr marL="252000" indent="-270000" algn="l" defTabSz="914423" rtl="0" eaLnBrk="1" latinLnBrk="0" hangingPunct="1">
              <a:lnSpc>
                <a:spcPct val="100000"/>
              </a:lnSpc>
              <a:spcBef>
                <a:spcPts val="0"/>
              </a:spcBef>
              <a:buClr>
                <a:schemeClr val="accent3"/>
              </a:buClr>
              <a:buFont typeface="Arial" panose="020B0604020202020204" pitchFamily="34" charset="0"/>
              <a:buChar char="&gt;"/>
              <a:defRPr sz="1600" kern="1200" baseline="0">
                <a:solidFill>
                  <a:schemeClr val="accent1"/>
                </a:solidFill>
                <a:latin typeface="+mj-lt"/>
                <a:ea typeface="+mn-ea"/>
                <a:cs typeface="+mn-cs"/>
              </a:defRPr>
            </a:lvl4pPr>
            <a:lvl5pPr marL="450000" indent="-179388" algn="l" defTabSz="914423" rtl="0" eaLnBrk="1" latinLnBrk="0" hangingPunct="1">
              <a:lnSpc>
                <a:spcPct val="100000"/>
              </a:lnSpc>
              <a:spcBef>
                <a:spcPts val="0"/>
              </a:spcBef>
              <a:buClr>
                <a:schemeClr val="accent3"/>
              </a:buClr>
              <a:buSzPct val="100000"/>
              <a:buFont typeface="Arial" panose="020B0604020202020204" pitchFamily="34" charset="0"/>
              <a:buChar char="-"/>
              <a:defRPr sz="1600" kern="1200">
                <a:solidFill>
                  <a:schemeClr val="accent1"/>
                </a:solidFill>
                <a:latin typeface="+mj-lt"/>
                <a:ea typeface="+mn-ea"/>
                <a:cs typeface="+mn-cs"/>
              </a:defRPr>
            </a:lvl5pPr>
            <a:lvl6pPr marL="0" indent="0" algn="l" defTabSz="914423" rtl="0" eaLnBrk="1" latinLnBrk="0" hangingPunct="1">
              <a:lnSpc>
                <a:spcPct val="100000"/>
              </a:lnSpc>
              <a:spcBef>
                <a:spcPts val="0"/>
              </a:spcBef>
              <a:buFont typeface="Arial" panose="020B0604020202020204" pitchFamily="34" charset="0"/>
              <a:buNone/>
              <a:defRPr sz="1600" b="1" i="1" kern="1200">
                <a:solidFill>
                  <a:schemeClr val="accent3"/>
                </a:solidFill>
                <a:latin typeface="+mn-lt"/>
                <a:ea typeface="+mn-ea"/>
                <a:cs typeface="+mn-cs"/>
              </a:defRPr>
            </a:lvl6pPr>
            <a:lvl7pPr marL="0" indent="0" algn="l" defTabSz="914423" rtl="0" eaLnBrk="1" latinLnBrk="0" hangingPunct="1">
              <a:lnSpc>
                <a:spcPct val="100000"/>
              </a:lnSpc>
              <a:spcBef>
                <a:spcPts val="0"/>
              </a:spcBef>
              <a:buFont typeface="Arial" panose="020B0604020202020204" pitchFamily="34" charset="0"/>
              <a:buNone/>
              <a:defRPr sz="1000" kern="1200">
                <a:solidFill>
                  <a:schemeClr val="accent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5" indent="0" algn="ctr" defTabSz="91442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3600" b="1" i="0" u="none" strike="noStrike" kern="1200" cap="none" spc="0" normalizeH="0" baseline="0" noProof="0" dirty="0">
                <a:ln>
                  <a:noFill/>
                </a:ln>
                <a:solidFill>
                  <a:srgbClr val="FCB337"/>
                </a:solidFill>
                <a:effectLst/>
                <a:uLnTx/>
                <a:uFillTx/>
                <a:latin typeface="Agenda" panose="02000603040000020004" pitchFamily="2" charset="77"/>
                <a:ea typeface="+mn-ea"/>
                <a:cs typeface="+mn-cs"/>
              </a:rPr>
              <a:t>6 Black Fortune 500 CEOs</a:t>
            </a:r>
            <a:endParaRPr kumimoji="0" lang="en-US" sz="3600" b="1" i="0" u="none" strike="noStrike" kern="1200" cap="none" spc="0" normalizeH="0" baseline="0" noProof="0" dirty="0">
              <a:ln>
                <a:noFill/>
              </a:ln>
              <a:solidFill>
                <a:srgbClr val="FCB337"/>
              </a:solidFill>
              <a:effectLst/>
              <a:uLnTx/>
              <a:uFillTx/>
              <a:latin typeface="Agenda" panose="02000603040000020004" pitchFamily="2" charset="77"/>
              <a:ea typeface="+mn-ea"/>
              <a:cs typeface="+mn-cs"/>
            </a:endParaRPr>
          </a:p>
        </p:txBody>
      </p:sp>
    </p:spTree>
    <p:extLst>
      <p:ext uri="{BB962C8B-B14F-4D97-AF65-F5344CB8AC3E}">
        <p14:creationId xmlns:p14="http://schemas.microsoft.com/office/powerpoint/2010/main" val="2287484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7DB539-5894-C443-ABC8-0B3D72EF16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9CA299"/>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3FB91CDC-FAA8-2247-B645-D8034E89B5F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9CA299"/>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CCB46D33-E08A-6741-99D8-125E76CEF46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7C38A6-411E-4AB3-AA9A-88D68F1DC9B3}" type="slidenum">
              <a:rPr kumimoji="0" lang="en-GB" sz="1200" b="0" i="0" u="none" strike="noStrike" kern="1200" cap="none" spc="0" normalizeH="0" baseline="0" noProof="0" smtClean="0">
                <a:ln>
                  <a:noFill/>
                </a:ln>
                <a:solidFill>
                  <a:srgbClr val="9CA29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srgbClr val="9CA299"/>
              </a:solidFill>
              <a:effectLst/>
              <a:uLnTx/>
              <a:uFillTx/>
              <a:latin typeface="Arial" panose="020B0604020202020204"/>
              <a:ea typeface="+mn-ea"/>
              <a:cs typeface="+mn-cs"/>
            </a:endParaRPr>
          </a:p>
        </p:txBody>
      </p:sp>
      <p:pic>
        <p:nvPicPr>
          <p:cNvPr id="15" name="Picture 14">
            <a:extLst>
              <a:ext uri="{FF2B5EF4-FFF2-40B4-BE49-F238E27FC236}">
                <a16:creationId xmlns:a16="http://schemas.microsoft.com/office/drawing/2014/main" id="{6D80E89B-66EB-EE48-827E-A57A5907F550}"/>
              </a:ext>
            </a:extLst>
          </p:cNvPr>
          <p:cNvPicPr>
            <a:picLocks noChangeAspect="1"/>
          </p:cNvPicPr>
          <p:nvPr/>
        </p:nvPicPr>
        <p:blipFill>
          <a:blip r:embed="rId3"/>
          <a:stretch>
            <a:fillRect/>
          </a:stretch>
        </p:blipFill>
        <p:spPr>
          <a:xfrm>
            <a:off x="151423" y="0"/>
            <a:ext cx="11889154" cy="6858000"/>
          </a:xfrm>
          <a:prstGeom prst="rect">
            <a:avLst/>
          </a:prstGeom>
        </p:spPr>
      </p:pic>
    </p:spTree>
    <p:extLst>
      <p:ext uri="{BB962C8B-B14F-4D97-AF65-F5344CB8AC3E}">
        <p14:creationId xmlns:p14="http://schemas.microsoft.com/office/powerpoint/2010/main" val="3674629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E0B33-A572-234C-BC1D-DB397DD9DF74}"/>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878DFFF8-E3ED-834A-890D-5F178A79F27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CA299"/>
                </a:solidFill>
                <a:effectLst/>
                <a:uLnTx/>
                <a:uFillTx/>
                <a:latin typeface="Arial" panose="020B0604020202020204"/>
                <a:ea typeface="+mn-ea"/>
                <a:cs typeface="+mn-cs"/>
              </a:rPr>
              <a:t>Laidlaw Scholarship</a:t>
            </a:r>
          </a:p>
        </p:txBody>
      </p:sp>
      <p:sp>
        <p:nvSpPr>
          <p:cNvPr id="5" name="Slide Number Placeholder 4">
            <a:extLst>
              <a:ext uri="{FF2B5EF4-FFF2-40B4-BE49-F238E27FC236}">
                <a16:creationId xmlns:a16="http://schemas.microsoft.com/office/drawing/2014/main" id="{9FF578C4-1101-D54E-8B4D-C6490B010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82A65-F6C2-9F4A-9292-50C7314BF38C}" type="slidenum">
              <a:rPr kumimoji="0" lang="en-US" sz="1200" b="0" i="0" u="none" strike="noStrike" kern="1200" cap="none" spc="0" normalizeH="0" baseline="0" noProof="0" smtClean="0">
                <a:ln>
                  <a:noFill/>
                </a:ln>
                <a:solidFill>
                  <a:srgbClr val="9CA29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9CA299"/>
              </a:solidFill>
              <a:effectLst/>
              <a:uLnTx/>
              <a:uFillTx/>
              <a:latin typeface="Arial" panose="020B0604020202020204"/>
              <a:ea typeface="+mn-ea"/>
              <a:cs typeface="+mn-cs"/>
            </a:endParaRPr>
          </a:p>
        </p:txBody>
      </p:sp>
      <p:sp>
        <p:nvSpPr>
          <p:cNvPr id="8" name="Content Placeholder 7">
            <a:extLst>
              <a:ext uri="{FF2B5EF4-FFF2-40B4-BE49-F238E27FC236}">
                <a16:creationId xmlns:a16="http://schemas.microsoft.com/office/drawing/2014/main" id="{F5040CAA-3C29-464F-862A-8763C50C6316}"/>
              </a:ext>
            </a:extLst>
          </p:cNvPr>
          <p:cNvSpPr>
            <a:spLocks noGrp="1"/>
          </p:cNvSpPr>
          <p:nvPr>
            <p:ph idx="1"/>
          </p:nvPr>
        </p:nvSpPr>
        <p:spPr/>
        <p:txBody>
          <a:bodyPr/>
          <a:lstStyle/>
          <a:p>
            <a:endParaRPr lang="en-US"/>
          </a:p>
        </p:txBody>
      </p:sp>
      <p:pic>
        <p:nvPicPr>
          <p:cNvPr id="10" name="Picture 9" descr="A screenshot of a social media post&#10;&#10;Description automatically generated">
            <a:extLst>
              <a:ext uri="{FF2B5EF4-FFF2-40B4-BE49-F238E27FC236}">
                <a16:creationId xmlns:a16="http://schemas.microsoft.com/office/drawing/2014/main" id="{6AAEA5FF-66AD-8B46-86DD-27AC0C6F4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03602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26F5C7-4F57-7342-BD70-70F8C9FEAD5A}"/>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7C38A6-411E-4AB3-AA9A-88D68F1DC9B3}" type="slidenum">
              <a:rPr kumimoji="0" lang="en-GB" sz="1200" b="0" i="0" u="none" strike="noStrike" kern="1200" cap="none" spc="0" normalizeH="0" baseline="0" noProof="0" smtClean="0">
                <a:ln>
                  <a:noFill/>
                </a:ln>
                <a:solidFill>
                  <a:srgbClr val="9CA29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srgbClr val="9CA299"/>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937BF8BD-B2C5-1344-9472-D7547F4B3F1C}"/>
              </a:ext>
            </a:extLst>
          </p:cNvPr>
          <p:cNvSpPr>
            <a:spLocks noGrp="1"/>
          </p:cNvSpPr>
          <p:nvPr>
            <p:ph type="title"/>
          </p:nvPr>
        </p:nvSpPr>
        <p:spPr/>
        <p:txBody>
          <a:bodyPr/>
          <a:lstStyle/>
          <a:p>
            <a:r>
              <a:rPr lang="en-GB" dirty="0"/>
              <a:t>Join 1000+ Change Makers</a:t>
            </a:r>
          </a:p>
        </p:txBody>
      </p:sp>
      <p:pic>
        <p:nvPicPr>
          <p:cNvPr id="12" name="Picture Placeholder 11">
            <a:extLst>
              <a:ext uri="{FF2B5EF4-FFF2-40B4-BE49-F238E27FC236}">
                <a16:creationId xmlns:a16="http://schemas.microsoft.com/office/drawing/2014/main" id="{257DA98F-A990-B743-B2B2-917953E2AED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482" b="8482"/>
          <a:stretch>
            <a:fillRect/>
          </a:stretch>
        </p:blipFill>
        <p:spPr>
          <a:prstGeom prst="rect">
            <a:avLst/>
          </a:prstGeom>
        </p:spPr>
      </p:pic>
      <p:pic>
        <p:nvPicPr>
          <p:cNvPr id="16" name="Picture Placeholder 15">
            <a:extLst>
              <a:ext uri="{FF2B5EF4-FFF2-40B4-BE49-F238E27FC236}">
                <a16:creationId xmlns:a16="http://schemas.microsoft.com/office/drawing/2014/main" id="{677BF84E-3B6A-5C40-A3C9-16DAFC6C5809}"/>
              </a:ext>
            </a:extLst>
          </p:cNvPr>
          <p:cNvPicPr>
            <a:picLocks noGrp="1" noChangeAspect="1"/>
          </p:cNvPicPr>
          <p:nvPr>
            <p:ph type="pic" sz="quarter" idx="20"/>
          </p:nvPr>
        </p:nvPicPr>
        <p:blipFill>
          <a:blip r:embed="rId4"/>
          <a:srcRect l="8768" r="8768"/>
          <a:stretch>
            <a:fillRect/>
          </a:stretch>
        </p:blipFill>
        <p:spPr>
          <a:prstGeom prst="rect">
            <a:avLst/>
          </a:prstGeom>
        </p:spPr>
      </p:pic>
      <p:pic>
        <p:nvPicPr>
          <p:cNvPr id="17" name="Picture Placeholder 16" descr="A person holding a sign&#10;&#10;Description automatically generated">
            <a:extLst>
              <a:ext uri="{FF2B5EF4-FFF2-40B4-BE49-F238E27FC236}">
                <a16:creationId xmlns:a16="http://schemas.microsoft.com/office/drawing/2014/main" id="{1A4AB4C8-1DB8-7A40-B0C3-6457C08CE32E}"/>
              </a:ext>
            </a:extLst>
          </p:cNvPr>
          <p:cNvPicPr>
            <a:picLocks noGrp="1" noChangeAspect="1"/>
          </p:cNvPicPr>
          <p:nvPr>
            <p:ph type="pic" sz="quarter" idx="19"/>
          </p:nvPr>
        </p:nvPicPr>
        <p:blipFill>
          <a:blip r:embed="rId5">
            <a:extLst>
              <a:ext uri="{28A0092B-C50C-407E-A947-70E740481C1C}">
                <a14:useLocalDpi xmlns:a14="http://schemas.microsoft.com/office/drawing/2010/main" val="0"/>
              </a:ext>
            </a:extLst>
          </a:blip>
          <a:srcRect l="15360" r="15360"/>
          <a:stretch>
            <a:fillRect/>
          </a:stretch>
        </p:blipFill>
        <p:spPr>
          <a:prstGeom prst="rect">
            <a:avLst/>
          </a:prstGeom>
        </p:spPr>
      </p:pic>
      <p:pic>
        <p:nvPicPr>
          <p:cNvPr id="21" name="Picture Placeholder 20" descr="A group of people holding a sign&#10;&#10;Description automatically generated">
            <a:extLst>
              <a:ext uri="{FF2B5EF4-FFF2-40B4-BE49-F238E27FC236}">
                <a16:creationId xmlns:a16="http://schemas.microsoft.com/office/drawing/2014/main" id="{70C1F5B7-693F-644F-B6E3-6BA61C3F9273}"/>
              </a:ext>
            </a:extLst>
          </p:cNvPr>
          <p:cNvPicPr>
            <a:picLocks noGrp="1" noChangeAspect="1"/>
          </p:cNvPicPr>
          <p:nvPr>
            <p:ph type="pic" sz="quarter" idx="17"/>
          </p:nvPr>
        </p:nvPicPr>
        <p:blipFill>
          <a:blip r:embed="rId6">
            <a:extLst>
              <a:ext uri="{28A0092B-C50C-407E-A947-70E740481C1C}">
                <a14:useLocalDpi xmlns:a14="http://schemas.microsoft.com/office/drawing/2010/main" val="0"/>
              </a:ext>
            </a:extLst>
          </a:blip>
          <a:srcRect t="8497" b="8497"/>
          <a:stretch>
            <a:fillRect/>
          </a:stretch>
        </p:blipFill>
        <p:spPr/>
      </p:pic>
      <p:pic>
        <p:nvPicPr>
          <p:cNvPr id="33" name="Picture Placeholder 32" descr="A person wearing a suit and tie talking on a cell phone&#10;&#10;Description automatically generated">
            <a:extLst>
              <a:ext uri="{FF2B5EF4-FFF2-40B4-BE49-F238E27FC236}">
                <a16:creationId xmlns:a16="http://schemas.microsoft.com/office/drawing/2014/main" id="{3BAA52AD-BC84-E248-BAFF-45F57DE0CBCA}"/>
              </a:ext>
            </a:extLst>
          </p:cNvPr>
          <p:cNvPicPr>
            <a:picLocks noGrp="1" noChangeAspect="1"/>
          </p:cNvPicPr>
          <p:nvPr>
            <p:ph type="pic" sz="quarter" idx="18"/>
          </p:nvPr>
        </p:nvPicPr>
        <p:blipFill>
          <a:blip r:embed="rId7">
            <a:extLst>
              <a:ext uri="{28A0092B-C50C-407E-A947-70E740481C1C}">
                <a14:useLocalDpi xmlns:a14="http://schemas.microsoft.com/office/drawing/2010/main" val="0"/>
              </a:ext>
            </a:extLst>
          </a:blip>
          <a:srcRect l="15338" r="15338"/>
          <a:stretch>
            <a:fillRect/>
          </a:stretch>
        </p:blipFill>
        <p:spPr/>
      </p:pic>
      <p:pic>
        <p:nvPicPr>
          <p:cNvPr id="37" name="Picture Placeholder 36" descr="A group of people holding a sign posing for the camera&#10;&#10;Description automatically generated">
            <a:extLst>
              <a:ext uri="{FF2B5EF4-FFF2-40B4-BE49-F238E27FC236}">
                <a16:creationId xmlns:a16="http://schemas.microsoft.com/office/drawing/2014/main" id="{7CDF8ED5-01CA-0441-A2BF-B71369A0CE31}"/>
              </a:ext>
            </a:extLst>
          </p:cNvPr>
          <p:cNvPicPr>
            <a:picLocks noGrp="1" noChangeAspect="1"/>
          </p:cNvPicPr>
          <p:nvPr>
            <p:ph type="pic" sz="quarter" idx="21"/>
          </p:nvPr>
        </p:nvPicPr>
        <p:blipFill>
          <a:blip r:embed="rId8">
            <a:extLst>
              <a:ext uri="{28A0092B-C50C-407E-A947-70E740481C1C}">
                <a14:useLocalDpi xmlns:a14="http://schemas.microsoft.com/office/drawing/2010/main" val="0"/>
              </a:ext>
            </a:extLst>
          </a:blip>
          <a:srcRect t="8470" b="8470"/>
          <a:stretch>
            <a:fillRect/>
          </a:stretch>
        </p:blipFill>
        <p:spPr/>
      </p:pic>
    </p:spTree>
    <p:extLst>
      <p:ext uri="{BB962C8B-B14F-4D97-AF65-F5344CB8AC3E}">
        <p14:creationId xmlns:p14="http://schemas.microsoft.com/office/powerpoint/2010/main" val="1999338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6" hidden="1">
            <a:extLst>
              <a:ext uri="{FF2B5EF4-FFF2-40B4-BE49-F238E27FC236}">
                <a16:creationId xmlns:a16="http://schemas.microsoft.com/office/drawing/2014/main" id="{1076378F-FEC5-40DA-895C-63F368017DC7}"/>
              </a:ext>
            </a:extLst>
          </p:cNvPr>
          <p:cNvSpPr>
            <a:spLocks noGrp="1"/>
          </p:cNvSpPr>
          <p:nvPr>
            <p:ph type="sldNum" sz="quarter" idx="4294967295"/>
          </p:nvPr>
        </p:nvSpPr>
        <p:spPr>
          <a:xfrm>
            <a:off x="11466110" y="6485459"/>
            <a:ext cx="351973" cy="216000"/>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47C38A6-411E-4AB3-AA9A-88D68F1DC9B3}" type="slidenum">
              <a:rPr kumimoji="0" lang="en-GB" sz="1200" b="0" i="0" u="none" strike="noStrike" kern="1200" cap="none" spc="0" normalizeH="0" baseline="0" noProof="0" smtClean="0">
                <a:ln>
                  <a:noFill/>
                </a:ln>
                <a:solidFill>
                  <a:srgbClr val="9CA29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17</a:t>
            </a:fld>
            <a:endParaRPr kumimoji="0" lang="en-GB" sz="1200" b="0" i="0" u="none" strike="noStrike" kern="1200" cap="none" spc="0" normalizeH="0" baseline="0" noProof="0">
              <a:ln>
                <a:noFill/>
              </a:ln>
              <a:solidFill>
                <a:srgbClr val="9CA299"/>
              </a:solidFill>
              <a:effectLst/>
              <a:uLnTx/>
              <a:uFillTx/>
              <a:latin typeface="Arial" panose="020B0604020202020204"/>
              <a:ea typeface="+mn-ea"/>
              <a:cs typeface="+mn-cs"/>
            </a:endParaRPr>
          </a:p>
        </p:txBody>
      </p:sp>
      <p:pic>
        <p:nvPicPr>
          <p:cNvPr id="6" name="Picture 5" descr="Diagram&#10;&#10;Description automatically generated">
            <a:extLst>
              <a:ext uri="{FF2B5EF4-FFF2-40B4-BE49-F238E27FC236}">
                <a16:creationId xmlns:a16="http://schemas.microsoft.com/office/drawing/2014/main" id="{BBC0205E-ADD0-314C-B1B9-A19FCE28427C}"/>
              </a:ext>
            </a:extLst>
          </p:cNvPr>
          <p:cNvPicPr>
            <a:picLocks noChangeAspect="1"/>
          </p:cNvPicPr>
          <p:nvPr/>
        </p:nvPicPr>
        <p:blipFill rotWithShape="1">
          <a:blip r:embed="rId3">
            <a:extLst>
              <a:ext uri="{28A0092B-C50C-407E-A947-70E740481C1C}">
                <a14:useLocalDpi xmlns:a14="http://schemas.microsoft.com/office/drawing/2010/main" val="0"/>
              </a:ext>
            </a:extLst>
          </a:blip>
          <a:srcRect b="8280"/>
          <a:stretch/>
        </p:blipFill>
        <p:spPr>
          <a:xfrm>
            <a:off x="0" y="0"/>
            <a:ext cx="12192000" cy="6290140"/>
          </a:xfrm>
          <a:prstGeom prst="rect">
            <a:avLst/>
          </a:prstGeom>
        </p:spPr>
      </p:pic>
    </p:spTree>
    <p:extLst>
      <p:ext uri="{BB962C8B-B14F-4D97-AF65-F5344CB8AC3E}">
        <p14:creationId xmlns:p14="http://schemas.microsoft.com/office/powerpoint/2010/main" val="278087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iagram&#10;&#10;Description automatically generated">
            <a:extLst>
              <a:ext uri="{FF2B5EF4-FFF2-40B4-BE49-F238E27FC236}">
                <a16:creationId xmlns:a16="http://schemas.microsoft.com/office/drawing/2014/main" id="{10F99C9C-7F6F-35B2-2585-6C98E1986F9D}"/>
              </a:ext>
            </a:extLst>
          </p:cNvPr>
          <p:cNvPicPr>
            <a:picLocks noChangeAspect="1"/>
          </p:cNvPicPr>
          <p:nvPr/>
        </p:nvPicPr>
        <p:blipFill>
          <a:blip r:embed="rId3"/>
          <a:stretch>
            <a:fillRect/>
          </a:stretch>
        </p:blipFill>
        <p:spPr>
          <a:xfrm>
            <a:off x="2256732" y="360"/>
            <a:ext cx="8294191" cy="6176024"/>
          </a:xfrm>
          <a:prstGeom prst="rect">
            <a:avLst/>
          </a:prstGeom>
        </p:spPr>
      </p:pic>
    </p:spTree>
    <p:extLst>
      <p:ext uri="{BB962C8B-B14F-4D97-AF65-F5344CB8AC3E}">
        <p14:creationId xmlns:p14="http://schemas.microsoft.com/office/powerpoint/2010/main" val="3591592577"/>
      </p:ext>
    </p:extLst>
  </p:cSld>
  <p:clrMapOvr>
    <a:masterClrMapping/>
  </p:clrMapOvr>
  <mc:AlternateContent xmlns:mc="http://schemas.openxmlformats.org/markup-compatibility/2006" xmlns:p14="http://schemas.microsoft.com/office/powerpoint/2010/main">
    <mc:Choice Requires="p14">
      <p:transition spd="slow" p14:dur="2000" advTm="144811"/>
    </mc:Choice>
    <mc:Fallback xmlns="">
      <p:transition spd="slow" advTm="14481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9A7B-B4A1-222B-13A0-674CAF27FD61}"/>
              </a:ext>
            </a:extLst>
          </p:cNvPr>
          <p:cNvSpPr>
            <a:spLocks noGrp="1"/>
          </p:cNvSpPr>
          <p:nvPr>
            <p:ph type="title"/>
          </p:nvPr>
        </p:nvSpPr>
        <p:spPr>
          <a:xfrm>
            <a:off x="676717" y="112807"/>
            <a:ext cx="10515600" cy="1022782"/>
          </a:xfrm>
        </p:spPr>
        <p:txBody>
          <a:bodyPr/>
          <a:lstStyle/>
          <a:p>
            <a:pPr algn="ctr"/>
            <a:r>
              <a:rPr lang="en-GB" dirty="0">
                <a:cs typeface="Calibri Light"/>
              </a:rPr>
              <a:t>Leadership Training</a:t>
            </a:r>
          </a:p>
        </p:txBody>
      </p:sp>
      <p:sp>
        <p:nvSpPr>
          <p:cNvPr id="3" name="Rectangle 2">
            <a:extLst>
              <a:ext uri="{FF2B5EF4-FFF2-40B4-BE49-F238E27FC236}">
                <a16:creationId xmlns:a16="http://schemas.microsoft.com/office/drawing/2014/main" id="{2C7C2AB1-3116-2C18-1B55-66EBE2A55D39}"/>
              </a:ext>
            </a:extLst>
          </p:cNvPr>
          <p:cNvSpPr/>
          <p:nvPr/>
        </p:nvSpPr>
        <p:spPr>
          <a:xfrm>
            <a:off x="1097078" y="1841415"/>
            <a:ext cx="4476118" cy="913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cs typeface="Calibri"/>
              </a:rPr>
              <a:t>What does leadership mean to you?</a:t>
            </a:r>
            <a:endParaRPr lang="en-GB" dirty="0"/>
          </a:p>
        </p:txBody>
      </p:sp>
      <p:sp>
        <p:nvSpPr>
          <p:cNvPr id="4" name="Rectangle 3">
            <a:extLst>
              <a:ext uri="{FF2B5EF4-FFF2-40B4-BE49-F238E27FC236}">
                <a16:creationId xmlns:a16="http://schemas.microsoft.com/office/drawing/2014/main" id="{DD130AC2-7334-47D7-0FDA-F16D144461AC}"/>
              </a:ext>
            </a:extLst>
          </p:cNvPr>
          <p:cNvSpPr/>
          <p:nvPr/>
        </p:nvSpPr>
        <p:spPr>
          <a:xfrm>
            <a:off x="6254456" y="1841415"/>
            <a:ext cx="4476118" cy="913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cs typeface="Calibri"/>
              </a:rPr>
              <a:t>What can leadership look like in different contexts?</a:t>
            </a:r>
            <a:endParaRPr lang="en-GB" dirty="0"/>
          </a:p>
        </p:txBody>
      </p:sp>
      <p:sp>
        <p:nvSpPr>
          <p:cNvPr id="5" name="Rectangle 4">
            <a:extLst>
              <a:ext uri="{FF2B5EF4-FFF2-40B4-BE49-F238E27FC236}">
                <a16:creationId xmlns:a16="http://schemas.microsoft.com/office/drawing/2014/main" id="{A4F740F8-1033-44E2-8596-4860F91DCDD7}"/>
              </a:ext>
            </a:extLst>
          </p:cNvPr>
          <p:cNvSpPr/>
          <p:nvPr/>
        </p:nvSpPr>
        <p:spPr>
          <a:xfrm>
            <a:off x="1127356" y="3759032"/>
            <a:ext cx="4476118" cy="913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cs typeface="Calibri"/>
              </a:rPr>
              <a:t>Engage in practical leadership activities. Reflect on your experiences.</a:t>
            </a:r>
            <a:endParaRPr lang="en-GB" dirty="0"/>
          </a:p>
        </p:txBody>
      </p:sp>
      <p:sp>
        <p:nvSpPr>
          <p:cNvPr id="6" name="Rectangle 5">
            <a:extLst>
              <a:ext uri="{FF2B5EF4-FFF2-40B4-BE49-F238E27FC236}">
                <a16:creationId xmlns:a16="http://schemas.microsoft.com/office/drawing/2014/main" id="{3E76B91E-7FCA-D267-3769-5396DE686048}"/>
              </a:ext>
            </a:extLst>
          </p:cNvPr>
          <p:cNvSpPr/>
          <p:nvPr/>
        </p:nvSpPr>
        <p:spPr>
          <a:xfrm>
            <a:off x="6315012" y="3759032"/>
            <a:ext cx="4476118" cy="913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cs typeface="Calibri"/>
              </a:rPr>
              <a:t>Gain deeper self-knowledge. Find your leadership style.</a:t>
            </a:r>
            <a:endParaRPr lang="en-GB" dirty="0"/>
          </a:p>
        </p:txBody>
      </p:sp>
      <p:sp>
        <p:nvSpPr>
          <p:cNvPr id="7" name="Rectangle 6">
            <a:extLst>
              <a:ext uri="{FF2B5EF4-FFF2-40B4-BE49-F238E27FC236}">
                <a16:creationId xmlns:a16="http://schemas.microsoft.com/office/drawing/2014/main" id="{915EC6AB-474D-BE96-E28C-220541862D1F}"/>
              </a:ext>
            </a:extLst>
          </p:cNvPr>
          <p:cNvSpPr/>
          <p:nvPr/>
        </p:nvSpPr>
        <p:spPr>
          <a:xfrm>
            <a:off x="1127356" y="5020621"/>
            <a:ext cx="4476118" cy="913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cs typeface="Calibri"/>
              </a:rPr>
              <a:t>Grow your network and become part of a leadership community.</a:t>
            </a:r>
            <a:endParaRPr lang="en-GB" dirty="0"/>
          </a:p>
        </p:txBody>
      </p:sp>
      <p:sp>
        <p:nvSpPr>
          <p:cNvPr id="8" name="Rectangle 7">
            <a:extLst>
              <a:ext uri="{FF2B5EF4-FFF2-40B4-BE49-F238E27FC236}">
                <a16:creationId xmlns:a16="http://schemas.microsoft.com/office/drawing/2014/main" id="{69192BF3-4AE7-1F91-7199-A46F511BAD8A}"/>
              </a:ext>
            </a:extLst>
          </p:cNvPr>
          <p:cNvSpPr/>
          <p:nvPr/>
        </p:nvSpPr>
        <p:spPr>
          <a:xfrm>
            <a:off x="6315012" y="5020621"/>
            <a:ext cx="4476118" cy="913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cs typeface="Calibri"/>
              </a:rPr>
              <a:t>Create connections between leadership and academics (research).</a:t>
            </a:r>
            <a:endParaRPr lang="en-GB" dirty="0"/>
          </a:p>
        </p:txBody>
      </p:sp>
      <p:sp>
        <p:nvSpPr>
          <p:cNvPr id="9" name="TextBox 8">
            <a:extLst>
              <a:ext uri="{FF2B5EF4-FFF2-40B4-BE49-F238E27FC236}">
                <a16:creationId xmlns:a16="http://schemas.microsoft.com/office/drawing/2014/main" id="{4A4E6ED3-9865-EF08-05E5-8268AD6DFD1C}"/>
              </a:ext>
            </a:extLst>
          </p:cNvPr>
          <p:cNvSpPr txBox="1"/>
          <p:nvPr/>
        </p:nvSpPr>
        <p:spPr>
          <a:xfrm>
            <a:off x="1988264" y="3169112"/>
            <a:ext cx="32397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cs typeface="Calibri"/>
              </a:rPr>
              <a:t>Outcomes:</a:t>
            </a:r>
            <a:endParaRPr lang="en-GB" sz="2000" b="1" dirty="0"/>
          </a:p>
        </p:txBody>
      </p:sp>
      <p:sp>
        <p:nvSpPr>
          <p:cNvPr id="10" name="TextBox 9">
            <a:extLst>
              <a:ext uri="{FF2B5EF4-FFF2-40B4-BE49-F238E27FC236}">
                <a16:creationId xmlns:a16="http://schemas.microsoft.com/office/drawing/2014/main" id="{4E473B0F-35C5-CF50-8A06-B20AC4FA4DC0}"/>
              </a:ext>
            </a:extLst>
          </p:cNvPr>
          <p:cNvSpPr txBox="1"/>
          <p:nvPr/>
        </p:nvSpPr>
        <p:spPr>
          <a:xfrm>
            <a:off x="1887337" y="1024410"/>
            <a:ext cx="251308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cs typeface="Calibri"/>
              </a:rPr>
              <a:t>Key Questions:</a:t>
            </a:r>
            <a:endParaRPr lang="en-GB" sz="2000" b="1" dirty="0"/>
          </a:p>
        </p:txBody>
      </p:sp>
    </p:spTree>
    <p:extLst>
      <p:ext uri="{BB962C8B-B14F-4D97-AF65-F5344CB8AC3E}">
        <p14:creationId xmlns:p14="http://schemas.microsoft.com/office/powerpoint/2010/main" val="2936832640"/>
      </p:ext>
    </p:extLst>
  </p:cSld>
  <p:clrMapOvr>
    <a:masterClrMapping/>
  </p:clrMapOvr>
  <mc:AlternateContent xmlns:mc="http://schemas.openxmlformats.org/markup-compatibility/2006" xmlns:p14="http://schemas.microsoft.com/office/powerpoint/2010/main">
    <mc:Choice Requires="p14">
      <p:transition spd="slow" p14:dur="2000" advTm="137872"/>
    </mc:Choice>
    <mc:Fallback xmlns="">
      <p:transition spd="slow" advTm="13787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4466C-066F-59DB-9CEC-9C960175F3AC}"/>
              </a:ext>
            </a:extLst>
          </p:cNvPr>
          <p:cNvSpPr>
            <a:spLocks noGrp="1"/>
          </p:cNvSpPr>
          <p:nvPr>
            <p:ph type="title"/>
          </p:nvPr>
        </p:nvSpPr>
        <p:spPr>
          <a:xfrm>
            <a:off x="838200" y="203642"/>
            <a:ext cx="10515600" cy="1325563"/>
          </a:xfrm>
        </p:spPr>
        <p:txBody>
          <a:bodyPr/>
          <a:lstStyle/>
          <a:p>
            <a:pPr algn="ctr"/>
            <a:r>
              <a:rPr lang="en-US" b="1" dirty="0">
                <a:latin typeface="Calibri Light"/>
                <a:cs typeface="Calibri Light"/>
              </a:rPr>
              <a:t>Session Overview</a:t>
            </a:r>
            <a:r>
              <a:rPr lang="en-US" dirty="0"/>
              <a:t> </a:t>
            </a:r>
            <a:endParaRPr lang="en-GB" dirty="0">
              <a:cs typeface="Calibri Light" panose="020F0302020204030204"/>
            </a:endParaRPr>
          </a:p>
        </p:txBody>
      </p:sp>
      <p:sp>
        <p:nvSpPr>
          <p:cNvPr id="3" name="Arrow: Right 2">
            <a:extLst>
              <a:ext uri="{FF2B5EF4-FFF2-40B4-BE49-F238E27FC236}">
                <a16:creationId xmlns:a16="http://schemas.microsoft.com/office/drawing/2014/main" id="{56A6CD73-9771-E83A-1E05-063A35AA4A04}"/>
              </a:ext>
            </a:extLst>
          </p:cNvPr>
          <p:cNvSpPr/>
          <p:nvPr/>
        </p:nvSpPr>
        <p:spPr>
          <a:xfrm>
            <a:off x="701737" y="1763612"/>
            <a:ext cx="2836051" cy="12716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cs typeface="Calibri"/>
              </a:rPr>
              <a:t>1. About the Laidlaw Programme</a:t>
            </a:r>
            <a:endParaRPr lang="en-GB" dirty="0"/>
          </a:p>
        </p:txBody>
      </p:sp>
      <p:sp>
        <p:nvSpPr>
          <p:cNvPr id="4" name="Arrow: Right 3">
            <a:extLst>
              <a:ext uri="{FF2B5EF4-FFF2-40B4-BE49-F238E27FC236}">
                <a16:creationId xmlns:a16="http://schemas.microsoft.com/office/drawing/2014/main" id="{32D52E17-1FA0-3579-3F74-2B3C6D55F7E6}"/>
              </a:ext>
            </a:extLst>
          </p:cNvPr>
          <p:cNvSpPr/>
          <p:nvPr/>
        </p:nvSpPr>
        <p:spPr>
          <a:xfrm>
            <a:off x="4335115" y="1763612"/>
            <a:ext cx="2836051" cy="12716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cs typeface="Calibri"/>
              </a:rPr>
              <a:t>2. Leadership Training</a:t>
            </a:r>
          </a:p>
        </p:txBody>
      </p:sp>
      <p:sp>
        <p:nvSpPr>
          <p:cNvPr id="5" name="Arrow: Right 4">
            <a:extLst>
              <a:ext uri="{FF2B5EF4-FFF2-40B4-BE49-F238E27FC236}">
                <a16:creationId xmlns:a16="http://schemas.microsoft.com/office/drawing/2014/main" id="{2D29CC0D-4504-37B7-CD59-BEB1881D2CDC}"/>
              </a:ext>
            </a:extLst>
          </p:cNvPr>
          <p:cNvSpPr/>
          <p:nvPr/>
        </p:nvSpPr>
        <p:spPr>
          <a:xfrm>
            <a:off x="8099698" y="1763612"/>
            <a:ext cx="2836051" cy="12716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cs typeface="Calibri"/>
              </a:rPr>
              <a:t>3. Summer Research</a:t>
            </a:r>
          </a:p>
        </p:txBody>
      </p:sp>
      <p:sp>
        <p:nvSpPr>
          <p:cNvPr id="6" name="Arrow: Right 5">
            <a:extLst>
              <a:ext uri="{FF2B5EF4-FFF2-40B4-BE49-F238E27FC236}">
                <a16:creationId xmlns:a16="http://schemas.microsoft.com/office/drawing/2014/main" id="{A50D3D27-0958-8471-40EC-8D6DE1BE21C5}"/>
              </a:ext>
            </a:extLst>
          </p:cNvPr>
          <p:cNvSpPr/>
          <p:nvPr/>
        </p:nvSpPr>
        <p:spPr>
          <a:xfrm>
            <a:off x="701737" y="3590393"/>
            <a:ext cx="2836051" cy="12716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cs typeface="Calibri"/>
              </a:rPr>
              <a:t>4. Leadership-in-Action</a:t>
            </a:r>
          </a:p>
        </p:txBody>
      </p:sp>
      <p:sp>
        <p:nvSpPr>
          <p:cNvPr id="7" name="Arrow: Right 6">
            <a:extLst>
              <a:ext uri="{FF2B5EF4-FFF2-40B4-BE49-F238E27FC236}">
                <a16:creationId xmlns:a16="http://schemas.microsoft.com/office/drawing/2014/main" id="{603C3898-D558-DB27-E650-92E17D2838A8}"/>
              </a:ext>
            </a:extLst>
          </p:cNvPr>
          <p:cNvSpPr/>
          <p:nvPr/>
        </p:nvSpPr>
        <p:spPr>
          <a:xfrm>
            <a:off x="4335115" y="3590393"/>
            <a:ext cx="2836051" cy="12716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cs typeface="Calibri"/>
              </a:rPr>
              <a:t>5. Laidlaw Scholars</a:t>
            </a:r>
          </a:p>
        </p:txBody>
      </p:sp>
      <p:sp>
        <p:nvSpPr>
          <p:cNvPr id="8" name="Arrow: Right 7">
            <a:extLst>
              <a:ext uri="{FF2B5EF4-FFF2-40B4-BE49-F238E27FC236}">
                <a16:creationId xmlns:a16="http://schemas.microsoft.com/office/drawing/2014/main" id="{1486C15A-73A2-E94F-17B8-4DD58099822A}"/>
              </a:ext>
            </a:extLst>
          </p:cNvPr>
          <p:cNvSpPr/>
          <p:nvPr/>
        </p:nvSpPr>
        <p:spPr>
          <a:xfrm>
            <a:off x="8099697" y="3590393"/>
            <a:ext cx="2836051" cy="12716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cs typeface="Calibri"/>
              </a:rPr>
              <a:t>6. </a:t>
            </a:r>
            <a:r>
              <a:rPr lang="en-GB" dirty="0">
                <a:ea typeface="+mn-lt"/>
                <a:cs typeface="+mn-lt"/>
              </a:rPr>
              <a:t>Eligibility and Applications</a:t>
            </a:r>
            <a:endParaRPr lang="en-GB" dirty="0">
              <a:cs typeface="Calibri"/>
            </a:endParaRPr>
          </a:p>
        </p:txBody>
      </p:sp>
    </p:spTree>
    <p:extLst>
      <p:ext uri="{BB962C8B-B14F-4D97-AF65-F5344CB8AC3E}">
        <p14:creationId xmlns:p14="http://schemas.microsoft.com/office/powerpoint/2010/main" val="3098866124"/>
      </p:ext>
    </p:extLst>
  </p:cSld>
  <p:clrMapOvr>
    <a:masterClrMapping/>
  </p:clrMapOvr>
  <mc:AlternateContent xmlns:mc="http://schemas.openxmlformats.org/markup-compatibility/2006" xmlns:p14="http://schemas.microsoft.com/office/powerpoint/2010/main">
    <mc:Choice Requires="p14">
      <p:transition spd="slow" p14:dur="2000" advTm="34503"/>
    </mc:Choice>
    <mc:Fallback xmlns="">
      <p:transition spd="slow" advTm="3450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1B45C-8E1B-8F8E-6C13-E8D56B491DE9}"/>
              </a:ext>
            </a:extLst>
          </p:cNvPr>
          <p:cNvSpPr>
            <a:spLocks noGrp="1"/>
          </p:cNvSpPr>
          <p:nvPr>
            <p:ph type="title"/>
          </p:nvPr>
        </p:nvSpPr>
        <p:spPr>
          <a:xfrm>
            <a:off x="838200" y="1787"/>
            <a:ext cx="10515600" cy="1325563"/>
          </a:xfrm>
        </p:spPr>
        <p:txBody>
          <a:bodyPr/>
          <a:lstStyle/>
          <a:p>
            <a:pPr algn="ctr"/>
            <a:r>
              <a:rPr lang="en-GB" dirty="0">
                <a:ea typeface="+mj-lt"/>
                <a:cs typeface="+mj-lt"/>
              </a:rPr>
              <a:t>Summer One: Research Project</a:t>
            </a:r>
            <a:endParaRPr lang="en-US" dirty="0">
              <a:cs typeface="Calibri Light" panose="020F0302020204030204"/>
            </a:endParaRPr>
          </a:p>
        </p:txBody>
      </p:sp>
      <p:sp>
        <p:nvSpPr>
          <p:cNvPr id="3" name="Content Placeholder 2">
            <a:extLst>
              <a:ext uri="{FF2B5EF4-FFF2-40B4-BE49-F238E27FC236}">
                <a16:creationId xmlns:a16="http://schemas.microsoft.com/office/drawing/2014/main" id="{3FBE8B14-3AA7-D994-FF0F-2DAB1B8702C1}"/>
              </a:ext>
            </a:extLst>
          </p:cNvPr>
          <p:cNvSpPr>
            <a:spLocks noGrp="1"/>
          </p:cNvSpPr>
          <p:nvPr>
            <p:ph idx="1"/>
          </p:nvPr>
        </p:nvSpPr>
        <p:spPr>
          <a:xfrm>
            <a:off x="424399" y="1199877"/>
            <a:ext cx="10929401" cy="4795417"/>
          </a:xfrm>
        </p:spPr>
        <p:txBody>
          <a:bodyPr vert="horz" lIns="91440" tIns="45720" rIns="91440" bIns="45720" rtlCol="0" anchor="t">
            <a:normAutofit/>
          </a:bodyPr>
          <a:lstStyle/>
          <a:p>
            <a:r>
              <a:rPr lang="en-GB" dirty="0">
                <a:cs typeface="Calibri"/>
              </a:rPr>
              <a:t>6 weeks in the 2023 long vacation</a:t>
            </a:r>
          </a:p>
          <a:p>
            <a:pPr lvl="1"/>
            <a:r>
              <a:rPr lang="en-GB" dirty="0">
                <a:cs typeface="Calibri"/>
              </a:rPr>
              <a:t>2023 dates are June 17-July29; in Cambridge  </a:t>
            </a:r>
          </a:p>
          <a:p>
            <a:r>
              <a:rPr lang="en-GB" dirty="0">
                <a:cs typeface="Calibri"/>
              </a:rPr>
              <a:t>Student designed; student led </a:t>
            </a:r>
          </a:p>
          <a:p>
            <a:pPr lvl="1"/>
            <a:r>
              <a:rPr lang="en-GB" dirty="0">
                <a:cs typeface="Calibri"/>
              </a:rPr>
              <a:t>It's your project – follow your curiosity and your passion</a:t>
            </a:r>
          </a:p>
          <a:p>
            <a:pPr lvl="1"/>
            <a:r>
              <a:rPr lang="en-GB" dirty="0">
                <a:cs typeface="Calibri"/>
              </a:rPr>
              <a:t>A chance to be creative, be innovative, be interdisciplinary, push at the bounds of your field</a:t>
            </a:r>
          </a:p>
          <a:p>
            <a:pPr lvl="1"/>
            <a:r>
              <a:rPr lang="en-GB" dirty="0">
                <a:cs typeface="Calibri"/>
              </a:rPr>
              <a:t>Publication and/or presentation of your research in other venues is allowed, encouraged</a:t>
            </a:r>
          </a:p>
          <a:p>
            <a:r>
              <a:rPr lang="en-GB" dirty="0">
                <a:cs typeface="Calibri"/>
              </a:rPr>
              <a:t>Work with a Cambridge-based academic</a:t>
            </a:r>
          </a:p>
          <a:p>
            <a:r>
              <a:rPr lang="en-GB" dirty="0">
                <a:cs typeface="Calibri"/>
              </a:rPr>
              <a:t>£3000 stipend to cover your room and board, research expenses, etc. </a:t>
            </a:r>
          </a:p>
          <a:p>
            <a:r>
              <a:rPr lang="en-GB" u="sng" dirty="0">
                <a:cs typeface="Calibri"/>
              </a:rPr>
              <a:t>All</a:t>
            </a:r>
            <a:r>
              <a:rPr lang="en-GB" dirty="0">
                <a:cs typeface="Calibri"/>
              </a:rPr>
              <a:t> subjects and academic disciplines are welcome! </a:t>
            </a:r>
          </a:p>
          <a:p>
            <a:endParaRPr lang="en-GB" dirty="0">
              <a:cs typeface="Calibri"/>
            </a:endParaRPr>
          </a:p>
          <a:p>
            <a:endParaRPr lang="en-GB" dirty="0">
              <a:cs typeface="Calibri"/>
            </a:endParaRPr>
          </a:p>
          <a:p>
            <a:endParaRPr lang="en-GB" dirty="0">
              <a:cs typeface="Calibri"/>
            </a:endParaRPr>
          </a:p>
          <a:p>
            <a:endParaRPr lang="en-GB" dirty="0">
              <a:cs typeface="Calibri"/>
            </a:endParaRPr>
          </a:p>
        </p:txBody>
      </p:sp>
      <p:cxnSp>
        <p:nvCxnSpPr>
          <p:cNvPr id="4" name="Straight Arrow Connector 3">
            <a:extLst>
              <a:ext uri="{FF2B5EF4-FFF2-40B4-BE49-F238E27FC236}">
                <a16:creationId xmlns:a16="http://schemas.microsoft.com/office/drawing/2014/main" id="{E5957FBC-FBF7-7EA9-A283-38C61142EDE3}"/>
              </a:ext>
            </a:extLst>
          </p:cNvPr>
          <p:cNvCxnSpPr/>
          <p:nvPr/>
        </p:nvCxnSpPr>
        <p:spPr>
          <a:xfrm>
            <a:off x="2429318" y="963350"/>
            <a:ext cx="7403004" cy="5046"/>
          </a:xfrm>
          <a:prstGeom prst="straightConnector1">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836127"/>
      </p:ext>
    </p:extLst>
  </p:cSld>
  <p:clrMapOvr>
    <a:masterClrMapping/>
  </p:clrMapOvr>
  <mc:AlternateContent xmlns:mc="http://schemas.openxmlformats.org/markup-compatibility/2006" xmlns:p14="http://schemas.microsoft.com/office/powerpoint/2010/main">
    <mc:Choice Requires="p14">
      <p:transition spd="slow" p14:dur="2000" advTm="508"/>
    </mc:Choice>
    <mc:Fallback xmlns="">
      <p:transition spd="slow" advTm="508"/>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ACC6055-3D53-760F-16FD-5E83C4EB0E08}"/>
              </a:ext>
            </a:extLst>
          </p:cNvPr>
          <p:cNvPicPr>
            <a:picLocks noChangeAspect="1"/>
          </p:cNvPicPr>
          <p:nvPr/>
        </p:nvPicPr>
        <p:blipFill>
          <a:blip r:embed="rId3"/>
          <a:stretch>
            <a:fillRect/>
          </a:stretch>
        </p:blipFill>
        <p:spPr>
          <a:xfrm>
            <a:off x="2650348" y="190247"/>
            <a:ext cx="6432086" cy="6421994"/>
          </a:xfrm>
          <a:prstGeom prst="rect">
            <a:avLst/>
          </a:prstGeom>
        </p:spPr>
      </p:pic>
    </p:spTree>
    <p:extLst>
      <p:ext uri="{BB962C8B-B14F-4D97-AF65-F5344CB8AC3E}">
        <p14:creationId xmlns:p14="http://schemas.microsoft.com/office/powerpoint/2010/main" val="2502506965"/>
      </p:ext>
    </p:extLst>
  </p:cSld>
  <p:clrMapOvr>
    <a:masterClrMapping/>
  </p:clrMapOvr>
  <mc:AlternateContent xmlns:mc="http://schemas.openxmlformats.org/markup-compatibility/2006" xmlns:p14="http://schemas.microsoft.com/office/powerpoint/2010/main">
    <mc:Choice Requires="p14">
      <p:transition spd="slow" p14:dur="2000" advTm="59"/>
    </mc:Choice>
    <mc:Fallback xmlns="">
      <p:transition spd="slow" advTm="59"/>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18E8-C05D-96F2-6722-D5CC5905BF3E}"/>
              </a:ext>
            </a:extLst>
          </p:cNvPr>
          <p:cNvSpPr>
            <a:spLocks noGrp="1"/>
          </p:cNvSpPr>
          <p:nvPr>
            <p:ph type="title"/>
          </p:nvPr>
        </p:nvSpPr>
        <p:spPr/>
        <p:txBody>
          <a:bodyPr/>
          <a:lstStyle/>
          <a:p>
            <a:pPr algn="ctr"/>
            <a:r>
              <a:rPr lang="en-GB" dirty="0">
                <a:cs typeface="Calibri Light"/>
              </a:rPr>
              <a:t>Summer Two: Leadership in Action</a:t>
            </a:r>
          </a:p>
        </p:txBody>
      </p:sp>
      <p:sp>
        <p:nvSpPr>
          <p:cNvPr id="4" name="Rectangle: Rounded Corners 3">
            <a:extLst>
              <a:ext uri="{FF2B5EF4-FFF2-40B4-BE49-F238E27FC236}">
                <a16:creationId xmlns:a16="http://schemas.microsoft.com/office/drawing/2014/main" id="{81D2C482-3FB2-AADB-449F-28F9EC802129}"/>
              </a:ext>
            </a:extLst>
          </p:cNvPr>
          <p:cNvSpPr/>
          <p:nvPr/>
        </p:nvSpPr>
        <p:spPr>
          <a:xfrm>
            <a:off x="564574" y="1716233"/>
            <a:ext cx="3017692" cy="397019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tx1"/>
                </a:solidFill>
                <a:cs typeface="Calibri"/>
              </a:rPr>
              <a:t>Leadership Expedition</a:t>
            </a:r>
          </a:p>
          <a:p>
            <a:pPr algn="ctr"/>
            <a:r>
              <a:rPr lang="en-GB" dirty="0">
                <a:solidFill>
                  <a:schemeClr val="tx1"/>
                </a:solidFill>
                <a:cs typeface="Calibri"/>
              </a:rPr>
              <a:t>- Work with a Laidlaw partner organisation </a:t>
            </a:r>
          </a:p>
          <a:p>
            <a:pPr algn="ctr"/>
            <a:r>
              <a:rPr lang="en-GB" dirty="0">
                <a:solidFill>
                  <a:schemeClr val="tx1"/>
                </a:solidFill>
                <a:cs typeface="Calibri"/>
              </a:rPr>
              <a:t>-Scholars are part of a Laidlaw Scholars group with students from other participating universities</a:t>
            </a:r>
          </a:p>
          <a:p>
            <a:pPr algn="ctr"/>
            <a:endParaRPr lang="en-GB" dirty="0">
              <a:solidFill>
                <a:schemeClr val="tx1"/>
              </a:solidFill>
              <a:cs typeface="Calibri"/>
            </a:endParaRPr>
          </a:p>
          <a:p>
            <a:pPr algn="ctr"/>
            <a:endParaRPr lang="en-GB" dirty="0">
              <a:solidFill>
                <a:schemeClr val="tx1"/>
              </a:solidFill>
              <a:cs typeface="Calibri"/>
            </a:endParaRPr>
          </a:p>
        </p:txBody>
      </p:sp>
      <p:sp>
        <p:nvSpPr>
          <p:cNvPr id="5" name="Rectangle: Rounded Corners 4">
            <a:extLst>
              <a:ext uri="{FF2B5EF4-FFF2-40B4-BE49-F238E27FC236}">
                <a16:creationId xmlns:a16="http://schemas.microsoft.com/office/drawing/2014/main" id="{516FB6B6-6D56-67FA-06A4-63E4274794C6}"/>
              </a:ext>
            </a:extLst>
          </p:cNvPr>
          <p:cNvSpPr/>
          <p:nvPr/>
        </p:nvSpPr>
        <p:spPr>
          <a:xfrm>
            <a:off x="4482812" y="1694585"/>
            <a:ext cx="3017692" cy="397019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b="1" dirty="0">
              <a:solidFill>
                <a:schemeClr val="tx1"/>
              </a:solidFill>
              <a:cs typeface="Calibri"/>
            </a:endParaRPr>
          </a:p>
          <a:p>
            <a:pPr algn="ctr"/>
            <a:r>
              <a:rPr lang="en-GB" b="1" dirty="0">
                <a:solidFill>
                  <a:schemeClr val="tx1"/>
                </a:solidFill>
                <a:cs typeface="Calibri"/>
              </a:rPr>
              <a:t>Leadership Project</a:t>
            </a:r>
            <a:endParaRPr lang="en-GB" dirty="0">
              <a:solidFill>
                <a:schemeClr val="tx1"/>
              </a:solidFill>
            </a:endParaRPr>
          </a:p>
          <a:p>
            <a:pPr algn="ctr"/>
            <a:r>
              <a:rPr lang="en-GB" dirty="0">
                <a:solidFill>
                  <a:schemeClr val="tx1"/>
                </a:solidFill>
                <a:cs typeface="Calibri"/>
              </a:rPr>
              <a:t>-Work with an NGO or Not-for-Profit </a:t>
            </a:r>
          </a:p>
          <a:p>
            <a:pPr algn="ctr"/>
            <a:r>
              <a:rPr lang="en-GB" dirty="0">
                <a:solidFill>
                  <a:schemeClr val="tx1"/>
                </a:solidFill>
                <a:cs typeface="Calibri"/>
              </a:rPr>
              <a:t>-Scholars work independently to create their own project in line with the needs and mission of their chosen organisation</a:t>
            </a:r>
          </a:p>
          <a:p>
            <a:pPr algn="ctr"/>
            <a:endParaRPr lang="en-GB" dirty="0">
              <a:solidFill>
                <a:schemeClr val="tx1"/>
              </a:solidFill>
              <a:cs typeface="Calibri"/>
            </a:endParaRPr>
          </a:p>
        </p:txBody>
      </p:sp>
      <p:sp>
        <p:nvSpPr>
          <p:cNvPr id="6" name="Rectangle: Rounded Corners 5">
            <a:extLst>
              <a:ext uri="{FF2B5EF4-FFF2-40B4-BE49-F238E27FC236}">
                <a16:creationId xmlns:a16="http://schemas.microsoft.com/office/drawing/2014/main" id="{0A81BFEF-7A85-40E1-66D1-EAE93CCB1272}"/>
              </a:ext>
            </a:extLst>
          </p:cNvPr>
          <p:cNvSpPr/>
          <p:nvPr/>
        </p:nvSpPr>
        <p:spPr>
          <a:xfrm>
            <a:off x="8331778" y="1716232"/>
            <a:ext cx="3017692" cy="397019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tx1"/>
                </a:solidFill>
                <a:cs typeface="Calibri"/>
              </a:rPr>
              <a:t>Research Implementation</a:t>
            </a:r>
          </a:p>
          <a:p>
            <a:pPr algn="ctr"/>
            <a:r>
              <a:rPr lang="en-GB" dirty="0">
                <a:solidFill>
                  <a:schemeClr val="tx1"/>
                </a:solidFill>
                <a:cs typeface="Calibri"/>
              </a:rPr>
              <a:t>- In-field application of the Scholar's research project </a:t>
            </a:r>
          </a:p>
          <a:p>
            <a:pPr algn="ctr"/>
            <a:r>
              <a:rPr lang="en-GB" dirty="0">
                <a:solidFill>
                  <a:schemeClr val="tx1"/>
                </a:solidFill>
                <a:cs typeface="Calibri"/>
              </a:rPr>
              <a:t>- Put the findings of the Summer One project into action with the aim of creating positive change in society</a:t>
            </a:r>
          </a:p>
          <a:p>
            <a:pPr algn="ctr"/>
            <a:endParaRPr lang="en-GB" dirty="0">
              <a:solidFill>
                <a:schemeClr val="tx1"/>
              </a:solidFill>
              <a:cs typeface="Calibri"/>
            </a:endParaRPr>
          </a:p>
        </p:txBody>
      </p:sp>
    </p:spTree>
    <p:extLst>
      <p:ext uri="{BB962C8B-B14F-4D97-AF65-F5344CB8AC3E}">
        <p14:creationId xmlns:p14="http://schemas.microsoft.com/office/powerpoint/2010/main" val="4014520036"/>
      </p:ext>
    </p:extLst>
  </p:cSld>
  <p:clrMapOvr>
    <a:masterClrMapping/>
  </p:clrMapOvr>
  <mc:AlternateContent xmlns:mc="http://schemas.openxmlformats.org/markup-compatibility/2006" xmlns:p14="http://schemas.microsoft.com/office/powerpoint/2010/main">
    <mc:Choice Requires="p14">
      <p:transition spd="slow" p14:dur="2000" advTm="7"/>
    </mc:Choice>
    <mc:Fallback xmlns="">
      <p:transition spd="slow" advTm="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18E8-C05D-96F2-6722-D5CC5905BF3E}"/>
              </a:ext>
            </a:extLst>
          </p:cNvPr>
          <p:cNvSpPr>
            <a:spLocks noGrp="1"/>
          </p:cNvSpPr>
          <p:nvPr>
            <p:ph type="title"/>
          </p:nvPr>
        </p:nvSpPr>
        <p:spPr/>
        <p:txBody>
          <a:bodyPr/>
          <a:lstStyle/>
          <a:p>
            <a:pPr algn="ctr"/>
            <a:r>
              <a:rPr lang="en-GB" dirty="0">
                <a:cs typeface="Calibri Light"/>
              </a:rPr>
              <a:t>Summer Two: Leadership in Action</a:t>
            </a:r>
          </a:p>
        </p:txBody>
      </p:sp>
      <p:sp>
        <p:nvSpPr>
          <p:cNvPr id="4" name="Rectangle: Rounded Corners 3">
            <a:extLst>
              <a:ext uri="{FF2B5EF4-FFF2-40B4-BE49-F238E27FC236}">
                <a16:creationId xmlns:a16="http://schemas.microsoft.com/office/drawing/2014/main" id="{81D2C482-3FB2-AADB-449F-28F9EC802129}"/>
              </a:ext>
            </a:extLst>
          </p:cNvPr>
          <p:cNvSpPr/>
          <p:nvPr/>
        </p:nvSpPr>
        <p:spPr>
          <a:xfrm>
            <a:off x="564574" y="1716233"/>
            <a:ext cx="3017692" cy="397019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tx1"/>
                </a:solidFill>
                <a:cs typeface="Calibri"/>
              </a:rPr>
              <a:t>Leadership Expedition</a:t>
            </a:r>
          </a:p>
          <a:p>
            <a:pPr algn="ctr"/>
            <a:r>
              <a:rPr lang="en-GB" dirty="0">
                <a:solidFill>
                  <a:schemeClr val="tx1"/>
                </a:solidFill>
                <a:cs typeface="Calibri"/>
              </a:rPr>
              <a:t>- Work with a Laidlaw partner organisation </a:t>
            </a:r>
          </a:p>
          <a:p>
            <a:pPr algn="ctr"/>
            <a:r>
              <a:rPr lang="en-GB" dirty="0">
                <a:solidFill>
                  <a:schemeClr val="tx1"/>
                </a:solidFill>
                <a:cs typeface="Calibri"/>
              </a:rPr>
              <a:t>-Scholars are part of a Laidlaw Scholars group with students from other participating universities</a:t>
            </a:r>
          </a:p>
          <a:p>
            <a:pPr algn="ctr"/>
            <a:endParaRPr lang="en-GB" dirty="0">
              <a:solidFill>
                <a:schemeClr val="tx1"/>
              </a:solidFill>
              <a:cs typeface="Calibri"/>
            </a:endParaRPr>
          </a:p>
          <a:p>
            <a:pPr algn="ctr"/>
            <a:endParaRPr lang="en-GB" dirty="0">
              <a:solidFill>
                <a:schemeClr val="tx1"/>
              </a:solidFill>
              <a:cs typeface="Calibri"/>
            </a:endParaRPr>
          </a:p>
        </p:txBody>
      </p:sp>
      <p:pic>
        <p:nvPicPr>
          <p:cNvPr id="3" name="Picture 6" descr="A picture containing company name&#10;&#10;Description automatically generated">
            <a:extLst>
              <a:ext uri="{FF2B5EF4-FFF2-40B4-BE49-F238E27FC236}">
                <a16:creationId xmlns:a16="http://schemas.microsoft.com/office/drawing/2014/main" id="{30CF0A34-066B-3D8D-4728-454064BE7BC9}"/>
              </a:ext>
            </a:extLst>
          </p:cNvPr>
          <p:cNvPicPr>
            <a:picLocks noChangeAspect="1"/>
          </p:cNvPicPr>
          <p:nvPr/>
        </p:nvPicPr>
        <p:blipFill>
          <a:blip r:embed="rId3"/>
          <a:stretch>
            <a:fillRect/>
          </a:stretch>
        </p:blipFill>
        <p:spPr>
          <a:xfrm>
            <a:off x="4250043" y="2359349"/>
            <a:ext cx="6739914" cy="2472359"/>
          </a:xfrm>
          <a:prstGeom prst="rect">
            <a:avLst/>
          </a:prstGeom>
        </p:spPr>
      </p:pic>
    </p:spTree>
    <p:extLst>
      <p:ext uri="{BB962C8B-B14F-4D97-AF65-F5344CB8AC3E}">
        <p14:creationId xmlns:p14="http://schemas.microsoft.com/office/powerpoint/2010/main" val="1950933159"/>
      </p:ext>
    </p:extLst>
  </p:cSld>
  <p:clrMapOvr>
    <a:masterClrMapping/>
  </p:clrMapOvr>
  <mc:AlternateContent xmlns:mc="http://schemas.openxmlformats.org/markup-compatibility/2006" xmlns:p14="http://schemas.microsoft.com/office/powerpoint/2010/main">
    <mc:Choice Requires="p14">
      <p:transition spd="slow" p14:dur="2000" advTm="24"/>
    </mc:Choice>
    <mc:Fallback xmlns="">
      <p:transition spd="slow" advTm="24"/>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18E8-C05D-96F2-6722-D5CC5905BF3E}"/>
              </a:ext>
            </a:extLst>
          </p:cNvPr>
          <p:cNvSpPr>
            <a:spLocks noGrp="1"/>
          </p:cNvSpPr>
          <p:nvPr>
            <p:ph type="title"/>
          </p:nvPr>
        </p:nvSpPr>
        <p:spPr/>
        <p:txBody>
          <a:bodyPr/>
          <a:lstStyle/>
          <a:p>
            <a:pPr algn="ctr"/>
            <a:r>
              <a:rPr lang="en-GB" dirty="0">
                <a:cs typeface="Calibri Light"/>
              </a:rPr>
              <a:t>Summer Two: Leadership in Action</a:t>
            </a:r>
          </a:p>
        </p:txBody>
      </p:sp>
      <p:sp>
        <p:nvSpPr>
          <p:cNvPr id="4" name="Rectangle: Rounded Corners 3">
            <a:extLst>
              <a:ext uri="{FF2B5EF4-FFF2-40B4-BE49-F238E27FC236}">
                <a16:creationId xmlns:a16="http://schemas.microsoft.com/office/drawing/2014/main" id="{81D2C482-3FB2-AADB-449F-28F9EC802129}"/>
              </a:ext>
            </a:extLst>
          </p:cNvPr>
          <p:cNvSpPr/>
          <p:nvPr/>
        </p:nvSpPr>
        <p:spPr>
          <a:xfrm>
            <a:off x="564574" y="1716233"/>
            <a:ext cx="3017692" cy="397019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tx1"/>
                </a:solidFill>
                <a:cs typeface="Calibri"/>
              </a:rPr>
              <a:t>Leadership Expedition</a:t>
            </a:r>
          </a:p>
          <a:p>
            <a:pPr algn="ctr"/>
            <a:r>
              <a:rPr lang="en-GB" dirty="0">
                <a:solidFill>
                  <a:schemeClr val="tx1"/>
                </a:solidFill>
                <a:cs typeface="Calibri"/>
              </a:rPr>
              <a:t>- Work with a Laidlaw partner organisation </a:t>
            </a:r>
          </a:p>
          <a:p>
            <a:pPr algn="ctr"/>
            <a:r>
              <a:rPr lang="en-GB" dirty="0">
                <a:solidFill>
                  <a:schemeClr val="tx1"/>
                </a:solidFill>
                <a:cs typeface="Calibri"/>
              </a:rPr>
              <a:t>-Scholars are part of a Laidlaw Scholars group with students from other participating universities</a:t>
            </a:r>
          </a:p>
          <a:p>
            <a:pPr algn="ctr"/>
            <a:endParaRPr lang="en-GB" dirty="0">
              <a:solidFill>
                <a:schemeClr val="tx1"/>
              </a:solidFill>
              <a:cs typeface="Calibri"/>
            </a:endParaRPr>
          </a:p>
          <a:p>
            <a:pPr algn="ctr"/>
            <a:endParaRPr lang="en-GB" dirty="0">
              <a:solidFill>
                <a:schemeClr val="tx1"/>
              </a:solidFill>
              <a:cs typeface="Calibri"/>
            </a:endParaRPr>
          </a:p>
        </p:txBody>
      </p:sp>
      <p:sp>
        <p:nvSpPr>
          <p:cNvPr id="5" name="Rectangle: Rounded Corners 4">
            <a:extLst>
              <a:ext uri="{FF2B5EF4-FFF2-40B4-BE49-F238E27FC236}">
                <a16:creationId xmlns:a16="http://schemas.microsoft.com/office/drawing/2014/main" id="{516FB6B6-6D56-67FA-06A4-63E4274794C6}"/>
              </a:ext>
            </a:extLst>
          </p:cNvPr>
          <p:cNvSpPr/>
          <p:nvPr/>
        </p:nvSpPr>
        <p:spPr>
          <a:xfrm>
            <a:off x="4482812" y="1694585"/>
            <a:ext cx="3017692" cy="397019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b="1" dirty="0">
              <a:solidFill>
                <a:schemeClr val="tx1"/>
              </a:solidFill>
              <a:cs typeface="Calibri"/>
            </a:endParaRPr>
          </a:p>
          <a:p>
            <a:pPr algn="ctr"/>
            <a:r>
              <a:rPr lang="en-GB" b="1" dirty="0">
                <a:solidFill>
                  <a:schemeClr val="tx1"/>
                </a:solidFill>
                <a:cs typeface="Calibri"/>
              </a:rPr>
              <a:t>Leadership Project</a:t>
            </a:r>
            <a:endParaRPr lang="en-GB" dirty="0">
              <a:solidFill>
                <a:schemeClr val="tx1"/>
              </a:solidFill>
            </a:endParaRPr>
          </a:p>
          <a:p>
            <a:pPr algn="ctr"/>
            <a:r>
              <a:rPr lang="en-GB" dirty="0">
                <a:solidFill>
                  <a:schemeClr val="tx1"/>
                </a:solidFill>
                <a:cs typeface="Calibri"/>
              </a:rPr>
              <a:t>-Work with an NGO or Not-for-Profit organisation</a:t>
            </a:r>
          </a:p>
          <a:p>
            <a:pPr algn="ctr"/>
            <a:r>
              <a:rPr lang="en-GB" dirty="0">
                <a:solidFill>
                  <a:schemeClr val="tx1"/>
                </a:solidFill>
                <a:cs typeface="Calibri"/>
              </a:rPr>
              <a:t>-Scholars work to create their own, self-led project in line with the needs and mission of their chosen organisation</a:t>
            </a:r>
          </a:p>
          <a:p>
            <a:pPr algn="ctr"/>
            <a:endParaRPr lang="en-GB" dirty="0">
              <a:solidFill>
                <a:schemeClr val="tx1"/>
              </a:solidFill>
              <a:cs typeface="Calibri"/>
            </a:endParaRPr>
          </a:p>
        </p:txBody>
      </p:sp>
      <p:sp>
        <p:nvSpPr>
          <p:cNvPr id="6" name="Rectangle: Rounded Corners 5">
            <a:extLst>
              <a:ext uri="{FF2B5EF4-FFF2-40B4-BE49-F238E27FC236}">
                <a16:creationId xmlns:a16="http://schemas.microsoft.com/office/drawing/2014/main" id="{0A81BFEF-7A85-40E1-66D1-EAE93CCB1272}"/>
              </a:ext>
            </a:extLst>
          </p:cNvPr>
          <p:cNvSpPr/>
          <p:nvPr/>
        </p:nvSpPr>
        <p:spPr>
          <a:xfrm>
            <a:off x="8331778" y="1716232"/>
            <a:ext cx="3017692" cy="397019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tx1"/>
                </a:solidFill>
                <a:cs typeface="Calibri"/>
              </a:rPr>
              <a:t>Research Implementation</a:t>
            </a:r>
          </a:p>
          <a:p>
            <a:pPr algn="ctr"/>
            <a:r>
              <a:rPr lang="en-GB" dirty="0">
                <a:solidFill>
                  <a:schemeClr val="tx1"/>
                </a:solidFill>
                <a:cs typeface="Calibri"/>
              </a:rPr>
              <a:t>- In-field application of the Scholar's research project </a:t>
            </a:r>
          </a:p>
          <a:p>
            <a:pPr algn="ctr"/>
            <a:r>
              <a:rPr lang="en-GB" dirty="0">
                <a:solidFill>
                  <a:schemeClr val="tx1"/>
                </a:solidFill>
                <a:cs typeface="Calibri"/>
              </a:rPr>
              <a:t>- Put the findings of the Summer One project into action with the aim of creating positive change in society</a:t>
            </a:r>
          </a:p>
          <a:p>
            <a:pPr algn="ctr"/>
            <a:endParaRPr lang="en-GB" dirty="0">
              <a:solidFill>
                <a:schemeClr val="tx1"/>
              </a:solidFill>
              <a:cs typeface="Calibri"/>
            </a:endParaRPr>
          </a:p>
        </p:txBody>
      </p:sp>
    </p:spTree>
    <p:extLst>
      <p:ext uri="{BB962C8B-B14F-4D97-AF65-F5344CB8AC3E}">
        <p14:creationId xmlns:p14="http://schemas.microsoft.com/office/powerpoint/2010/main" val="3705928271"/>
      </p:ext>
    </p:extLst>
  </p:cSld>
  <p:clrMapOvr>
    <a:masterClrMapping/>
  </p:clrMapOvr>
  <mc:AlternateContent xmlns:mc="http://schemas.openxmlformats.org/markup-compatibility/2006" xmlns:p14="http://schemas.microsoft.com/office/powerpoint/2010/main">
    <mc:Choice Requires="p14">
      <p:transition spd="slow" p14:dur="2000" advTm="17"/>
    </mc:Choice>
    <mc:Fallback xmlns="">
      <p:transition spd="slow" advTm="17"/>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708609-C902-81F8-D4FF-9CCA2E88C255}"/>
              </a:ext>
            </a:extLst>
          </p:cNvPr>
          <p:cNvSpPr>
            <a:spLocks noGrp="1"/>
          </p:cNvSpPr>
          <p:nvPr>
            <p:ph sz="half" idx="1"/>
          </p:nvPr>
        </p:nvSpPr>
        <p:spPr>
          <a:xfrm>
            <a:off x="727180" y="1048486"/>
            <a:ext cx="3830782" cy="4351338"/>
          </a:xfrm>
        </p:spPr>
        <p:txBody>
          <a:bodyPr vert="horz" lIns="91440" tIns="45720" rIns="91440" bIns="45720" rtlCol="0" anchor="t">
            <a:normAutofit fontScale="92500" lnSpcReduction="20000"/>
          </a:bodyPr>
          <a:lstStyle/>
          <a:p>
            <a:pPr marL="0" indent="0">
              <a:buNone/>
            </a:pPr>
            <a:endParaRPr lang="en-GB" sz="3600" dirty="0">
              <a:cs typeface="Calibri" panose="020F0502020204030204"/>
            </a:endParaRPr>
          </a:p>
          <a:p>
            <a:pPr marL="0" indent="0">
              <a:buNone/>
            </a:pPr>
            <a:endParaRPr lang="en-GB" sz="3600" dirty="0">
              <a:cs typeface="Calibri" panose="020F0502020204030204"/>
            </a:endParaRPr>
          </a:p>
          <a:p>
            <a:pPr marL="0" indent="0">
              <a:buNone/>
            </a:pPr>
            <a:endParaRPr lang="en-GB" sz="3600" dirty="0">
              <a:cs typeface="Calibri" panose="020F0502020204030204"/>
            </a:endParaRPr>
          </a:p>
        </p:txBody>
      </p:sp>
      <p:sp>
        <p:nvSpPr>
          <p:cNvPr id="4" name="Content Placeholder 3">
            <a:extLst>
              <a:ext uri="{FF2B5EF4-FFF2-40B4-BE49-F238E27FC236}">
                <a16:creationId xmlns:a16="http://schemas.microsoft.com/office/drawing/2014/main" id="{B4A889DD-63A2-95C5-A788-50FFF0ED4B09}"/>
              </a:ext>
            </a:extLst>
          </p:cNvPr>
          <p:cNvSpPr>
            <a:spLocks noGrp="1"/>
          </p:cNvSpPr>
          <p:nvPr>
            <p:ph sz="half" idx="2"/>
          </p:nvPr>
        </p:nvSpPr>
        <p:spPr>
          <a:xfrm>
            <a:off x="4111279" y="1966923"/>
            <a:ext cx="7303077" cy="3150305"/>
          </a:xfrm>
        </p:spPr>
        <p:txBody>
          <a:bodyPr vert="horz" lIns="91440" tIns="45720" rIns="91440" bIns="45720" rtlCol="0" anchor="t">
            <a:normAutofit fontScale="92500" lnSpcReduction="20000"/>
          </a:bodyPr>
          <a:lstStyle/>
          <a:p>
            <a:pPr marL="0" indent="0">
              <a:buNone/>
            </a:pPr>
            <a:endParaRPr lang="en-GB" b="1" dirty="0">
              <a:cs typeface="Calibri"/>
            </a:endParaRPr>
          </a:p>
          <a:p>
            <a:r>
              <a:rPr lang="en-GB" dirty="0">
                <a:cs typeface="Calibri"/>
              </a:rPr>
              <a:t>Has an overseas component;</a:t>
            </a:r>
          </a:p>
          <a:p>
            <a:r>
              <a:rPr lang="en-GB" dirty="0">
                <a:cs typeface="Calibri"/>
              </a:rPr>
              <a:t>In a new and challenging environment;</a:t>
            </a:r>
          </a:p>
          <a:p>
            <a:r>
              <a:rPr lang="en-GB" dirty="0">
                <a:cs typeface="Calibri"/>
              </a:rPr>
              <a:t>Working with communities in need;</a:t>
            </a:r>
          </a:p>
          <a:p>
            <a:r>
              <a:rPr lang="en-GB" dirty="0">
                <a:cs typeface="Calibri"/>
              </a:rPr>
              <a:t>Doing something that makes the world a better place;</a:t>
            </a:r>
          </a:p>
          <a:p>
            <a:r>
              <a:rPr lang="en-GB" dirty="0">
                <a:cs typeface="Calibri"/>
              </a:rPr>
              <a:t>Develops and demonstrates your leadership skills and attributes.</a:t>
            </a:r>
          </a:p>
        </p:txBody>
      </p:sp>
      <p:sp>
        <p:nvSpPr>
          <p:cNvPr id="25" name="Rectangle 24">
            <a:extLst>
              <a:ext uri="{FF2B5EF4-FFF2-40B4-BE49-F238E27FC236}">
                <a16:creationId xmlns:a16="http://schemas.microsoft.com/office/drawing/2014/main" id="{BE802FE4-708B-10AE-F861-6C0DC3DFA43B}"/>
              </a:ext>
            </a:extLst>
          </p:cNvPr>
          <p:cNvSpPr/>
          <p:nvPr/>
        </p:nvSpPr>
        <p:spPr>
          <a:xfrm>
            <a:off x="3721185" y="1841416"/>
            <a:ext cx="8008567" cy="364851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itle 1">
            <a:extLst>
              <a:ext uri="{FF2B5EF4-FFF2-40B4-BE49-F238E27FC236}">
                <a16:creationId xmlns:a16="http://schemas.microsoft.com/office/drawing/2014/main" id="{1DA320B8-F6DA-66AF-A8AC-E0027A6CD749}"/>
              </a:ext>
            </a:extLst>
          </p:cNvPr>
          <p:cNvSpPr>
            <a:spLocks noGrp="1"/>
          </p:cNvSpPr>
          <p:nvPr>
            <p:ph type="title"/>
          </p:nvPr>
        </p:nvSpPr>
        <p:spPr>
          <a:xfrm>
            <a:off x="838200" y="365125"/>
            <a:ext cx="10515600" cy="1325563"/>
          </a:xfrm>
        </p:spPr>
        <p:txBody>
          <a:bodyPr/>
          <a:lstStyle/>
          <a:p>
            <a:pPr algn="ctr"/>
            <a:r>
              <a:rPr lang="en-GB" dirty="0">
                <a:cs typeface="Calibri Light"/>
              </a:rPr>
              <a:t>Summer Two: Leadership in Action</a:t>
            </a:r>
          </a:p>
        </p:txBody>
      </p:sp>
      <p:sp>
        <p:nvSpPr>
          <p:cNvPr id="28" name="TextBox 27">
            <a:extLst>
              <a:ext uri="{FF2B5EF4-FFF2-40B4-BE49-F238E27FC236}">
                <a16:creationId xmlns:a16="http://schemas.microsoft.com/office/drawing/2014/main" id="{484E1D73-0C58-C88C-E499-D5B6F636F93F}"/>
              </a:ext>
            </a:extLst>
          </p:cNvPr>
          <p:cNvSpPr txBox="1"/>
          <p:nvPr/>
        </p:nvSpPr>
        <p:spPr>
          <a:xfrm>
            <a:off x="696397" y="3138834"/>
            <a:ext cx="267456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cs typeface="Calibri"/>
              </a:rPr>
              <a:t>Project Criteria:</a:t>
            </a:r>
            <a:endParaRPr lang="en-GB" sz="2800" b="1" dirty="0"/>
          </a:p>
        </p:txBody>
      </p:sp>
      <p:cxnSp>
        <p:nvCxnSpPr>
          <p:cNvPr id="5" name="Straight Arrow Connector 4">
            <a:extLst>
              <a:ext uri="{FF2B5EF4-FFF2-40B4-BE49-F238E27FC236}">
                <a16:creationId xmlns:a16="http://schemas.microsoft.com/office/drawing/2014/main" id="{375DB81F-EA53-783C-4EE7-AF838DD9B55A}"/>
              </a:ext>
            </a:extLst>
          </p:cNvPr>
          <p:cNvCxnSpPr/>
          <p:nvPr/>
        </p:nvCxnSpPr>
        <p:spPr>
          <a:xfrm flipV="1">
            <a:off x="2197186" y="1326688"/>
            <a:ext cx="7857175" cy="25232"/>
          </a:xfrm>
          <a:prstGeom prst="straightConnector1">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167381"/>
      </p:ext>
    </p:extLst>
  </p:cSld>
  <p:clrMapOvr>
    <a:masterClrMapping/>
  </p:clrMapOvr>
  <mc:AlternateContent xmlns:mc="http://schemas.openxmlformats.org/markup-compatibility/2006" xmlns:p14="http://schemas.microsoft.com/office/powerpoint/2010/main">
    <mc:Choice Requires="p14">
      <p:transition spd="slow" p14:dur="2000" advTm="13"/>
    </mc:Choice>
    <mc:Fallback xmlns="">
      <p:transition spd="slow" advTm="1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FD6C-EBE8-9956-8D5B-8D5501BBD175}"/>
              </a:ext>
            </a:extLst>
          </p:cNvPr>
          <p:cNvSpPr>
            <a:spLocks noGrp="1"/>
          </p:cNvSpPr>
          <p:nvPr>
            <p:ph type="title"/>
          </p:nvPr>
        </p:nvSpPr>
        <p:spPr/>
        <p:txBody>
          <a:bodyPr/>
          <a:lstStyle/>
          <a:p>
            <a:pPr algn="ctr"/>
            <a:r>
              <a:rPr lang="en-GB" dirty="0">
                <a:cs typeface="Calibri Light"/>
              </a:rPr>
              <a:t>Rewards</a:t>
            </a:r>
          </a:p>
        </p:txBody>
      </p:sp>
      <p:sp>
        <p:nvSpPr>
          <p:cNvPr id="3" name="Content Placeholder 2">
            <a:extLst>
              <a:ext uri="{FF2B5EF4-FFF2-40B4-BE49-F238E27FC236}">
                <a16:creationId xmlns:a16="http://schemas.microsoft.com/office/drawing/2014/main" id="{69E7BD0E-E7E8-01D4-2849-06BC942EB793}"/>
              </a:ext>
            </a:extLst>
          </p:cNvPr>
          <p:cNvSpPr>
            <a:spLocks noGrp="1"/>
          </p:cNvSpPr>
          <p:nvPr>
            <p:ph idx="1"/>
          </p:nvPr>
        </p:nvSpPr>
        <p:spPr>
          <a:xfrm>
            <a:off x="838200" y="1487921"/>
            <a:ext cx="10515600" cy="4689042"/>
          </a:xfrm>
        </p:spPr>
        <p:txBody>
          <a:bodyPr vert="horz" lIns="91440" tIns="45720" rIns="91440" bIns="45720" rtlCol="0" anchor="t">
            <a:normAutofit/>
          </a:bodyPr>
          <a:lstStyle/>
          <a:p>
            <a:r>
              <a:rPr lang="en-GB" dirty="0">
                <a:cs typeface="Calibri"/>
              </a:rPr>
              <a:t>Personal Rewards</a:t>
            </a:r>
          </a:p>
          <a:p>
            <a:pPr lvl="1"/>
            <a:r>
              <a:rPr lang="en-GB" dirty="0">
                <a:cs typeface="Calibri"/>
              </a:rPr>
              <a:t>Build skills and confidence; become a next-gen leader </a:t>
            </a:r>
          </a:p>
          <a:p>
            <a:pPr lvl="1"/>
            <a:r>
              <a:rPr lang="en-GB" dirty="0">
                <a:cs typeface="Calibri"/>
              </a:rPr>
              <a:t>Be a force for good </a:t>
            </a:r>
          </a:p>
          <a:p>
            <a:r>
              <a:rPr lang="en-GB" dirty="0">
                <a:cs typeface="Calibri"/>
              </a:rPr>
              <a:t>Funding – upwards of £6000 in total</a:t>
            </a:r>
          </a:p>
          <a:p>
            <a:r>
              <a:rPr lang="en-GB" dirty="0">
                <a:cs typeface="Calibri"/>
              </a:rPr>
              <a:t>Share your experiences; Raise your profile</a:t>
            </a:r>
          </a:p>
          <a:p>
            <a:pPr lvl="1"/>
            <a:r>
              <a:rPr lang="en-GB" dirty="0">
                <a:cs typeface="Calibri"/>
              </a:rPr>
              <a:t>Publish your research or take it to conferences and seminars</a:t>
            </a:r>
          </a:p>
          <a:p>
            <a:pPr lvl="1"/>
            <a:r>
              <a:rPr lang="en-GB" dirty="0">
                <a:cs typeface="Calibri"/>
              </a:rPr>
              <a:t>Expand your virtual footprint by blogging about your leadership experience</a:t>
            </a:r>
          </a:p>
          <a:p>
            <a:r>
              <a:rPr lang="en-GB" dirty="0">
                <a:cs typeface="Calibri"/>
              </a:rPr>
              <a:t>Global Network via the Laidlaw Scholar's Network</a:t>
            </a:r>
          </a:p>
          <a:p>
            <a:pPr lvl="1"/>
            <a:r>
              <a:rPr lang="en-GB" dirty="0">
                <a:cs typeface="Calibri"/>
              </a:rPr>
              <a:t>Opportunities for mentorship; for you to become a mentor when you're ready</a:t>
            </a:r>
            <a:endParaRPr lang="en-GB" dirty="0">
              <a:ea typeface="+mn-lt"/>
              <a:cs typeface="+mn-lt"/>
            </a:endParaRPr>
          </a:p>
        </p:txBody>
      </p:sp>
      <p:cxnSp>
        <p:nvCxnSpPr>
          <p:cNvPr id="5" name="Straight Arrow Connector 4">
            <a:extLst>
              <a:ext uri="{FF2B5EF4-FFF2-40B4-BE49-F238E27FC236}">
                <a16:creationId xmlns:a16="http://schemas.microsoft.com/office/drawing/2014/main" id="{2616724C-EA0E-1778-D10F-440CFD8A84DB}"/>
              </a:ext>
            </a:extLst>
          </p:cNvPr>
          <p:cNvCxnSpPr/>
          <p:nvPr/>
        </p:nvCxnSpPr>
        <p:spPr>
          <a:xfrm flipV="1">
            <a:off x="4669900" y="1271178"/>
            <a:ext cx="2911747" cy="5046"/>
          </a:xfrm>
          <a:prstGeom prst="straightConnector1">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224973"/>
      </p:ext>
    </p:extLst>
  </p:cSld>
  <p:clrMapOvr>
    <a:masterClrMapping/>
  </p:clrMapOvr>
  <mc:AlternateContent xmlns:mc="http://schemas.openxmlformats.org/markup-compatibility/2006" xmlns:p14="http://schemas.microsoft.com/office/powerpoint/2010/main">
    <mc:Choice Requires="p14">
      <p:transition spd="slow" p14:dur="2000" advTm="17"/>
    </mc:Choice>
    <mc:Fallback xmlns="">
      <p:transition spd="slow" advTm="17"/>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8AC68-BE52-43B1-774C-248559D3E0F0}"/>
              </a:ext>
            </a:extLst>
          </p:cNvPr>
          <p:cNvSpPr>
            <a:spLocks noGrp="1"/>
          </p:cNvSpPr>
          <p:nvPr>
            <p:ph type="title"/>
          </p:nvPr>
        </p:nvSpPr>
        <p:spPr/>
        <p:txBody>
          <a:bodyPr/>
          <a:lstStyle/>
          <a:p>
            <a:pPr algn="ctr"/>
            <a:r>
              <a:rPr lang="en-GB" dirty="0">
                <a:cs typeface="Calibri Light"/>
              </a:rPr>
              <a:t>Eligibility</a:t>
            </a:r>
          </a:p>
        </p:txBody>
      </p:sp>
      <p:sp>
        <p:nvSpPr>
          <p:cNvPr id="3" name="Content Placeholder 2">
            <a:extLst>
              <a:ext uri="{FF2B5EF4-FFF2-40B4-BE49-F238E27FC236}">
                <a16:creationId xmlns:a16="http://schemas.microsoft.com/office/drawing/2014/main" id="{0F4A8385-F6CD-3AA4-CF2B-B21F3BDD08AB}"/>
              </a:ext>
            </a:extLst>
          </p:cNvPr>
          <p:cNvSpPr>
            <a:spLocks noGrp="1"/>
          </p:cNvSpPr>
          <p:nvPr>
            <p:ph idx="1"/>
          </p:nvPr>
        </p:nvSpPr>
        <p:spPr>
          <a:xfrm>
            <a:off x="878571" y="1553122"/>
            <a:ext cx="10515600" cy="4351338"/>
          </a:xfrm>
        </p:spPr>
        <p:txBody>
          <a:bodyPr vert="horz" lIns="91440" tIns="45720" rIns="91440" bIns="45720" rtlCol="0" anchor="t">
            <a:normAutofit/>
          </a:bodyPr>
          <a:lstStyle/>
          <a:p>
            <a:r>
              <a:rPr lang="en-GB" dirty="0">
                <a:cs typeface="Calibri"/>
              </a:rPr>
              <a:t>Members of: Newnham, Murray Edwards, Trinity Hall, and Fitzwilliam Colleges</a:t>
            </a:r>
          </a:p>
          <a:p>
            <a:r>
              <a:rPr lang="en-GB" dirty="0">
                <a:cs typeface="Calibri"/>
              </a:rPr>
              <a:t>First-Year Undergraduates </a:t>
            </a:r>
          </a:p>
          <a:p>
            <a:pPr lvl="1"/>
            <a:r>
              <a:rPr lang="en-GB" dirty="0">
                <a:ea typeface="+mn-lt"/>
                <a:cs typeface="+mn-lt"/>
              </a:rPr>
              <a:t>Some Second-Years on four-year courses may be eligible—if you have two consecutive summers remaining on your course</a:t>
            </a:r>
            <a:endParaRPr lang="en-GB" dirty="0">
              <a:cs typeface="Calibri"/>
            </a:endParaRPr>
          </a:p>
          <a:p>
            <a:pPr lvl="1"/>
            <a:r>
              <a:rPr lang="en-GB" dirty="0">
                <a:cs typeface="Calibri"/>
              </a:rPr>
              <a:t>Foundation Year students are not eligible (during their foundation year)</a:t>
            </a:r>
          </a:p>
          <a:p>
            <a:r>
              <a:rPr lang="en-GB" u="sng" dirty="0">
                <a:cs typeface="Calibri"/>
              </a:rPr>
              <a:t>All</a:t>
            </a:r>
            <a:r>
              <a:rPr lang="en-GB" dirty="0">
                <a:cs typeface="Calibri"/>
              </a:rPr>
              <a:t> subject areas are eligible and encouraged to apply</a:t>
            </a:r>
          </a:p>
          <a:p>
            <a:r>
              <a:rPr lang="en-GB" dirty="0">
                <a:cs typeface="Calibri"/>
              </a:rPr>
              <a:t>You should be sure that you can participate in all elements of the programme, over the full 18 months</a:t>
            </a:r>
          </a:p>
          <a:p>
            <a:endParaRPr lang="en-GB" dirty="0">
              <a:cs typeface="Calibri"/>
            </a:endParaRPr>
          </a:p>
          <a:p>
            <a:pPr lvl="1"/>
            <a:endParaRPr lang="en-GB" dirty="0">
              <a:cs typeface="Calibri"/>
            </a:endParaRPr>
          </a:p>
          <a:p>
            <a:pPr marL="457200" lvl="1" indent="0">
              <a:buNone/>
            </a:pPr>
            <a:endParaRPr lang="en-GB" dirty="0">
              <a:cs typeface="Calibri"/>
            </a:endParaRPr>
          </a:p>
          <a:p>
            <a:endParaRPr lang="en-GB" dirty="0">
              <a:cs typeface="Calibri"/>
            </a:endParaRPr>
          </a:p>
        </p:txBody>
      </p:sp>
      <p:cxnSp>
        <p:nvCxnSpPr>
          <p:cNvPr id="5" name="Straight Arrow Connector 4">
            <a:extLst>
              <a:ext uri="{FF2B5EF4-FFF2-40B4-BE49-F238E27FC236}">
                <a16:creationId xmlns:a16="http://schemas.microsoft.com/office/drawing/2014/main" id="{D2FBD643-F6EB-7B23-9BB5-704CE8FE0F7D}"/>
              </a:ext>
            </a:extLst>
          </p:cNvPr>
          <p:cNvCxnSpPr/>
          <p:nvPr/>
        </p:nvCxnSpPr>
        <p:spPr>
          <a:xfrm flipV="1">
            <a:off x="4679993" y="1321642"/>
            <a:ext cx="2911747" cy="5046"/>
          </a:xfrm>
          <a:prstGeom prst="straightConnector1">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5225915"/>
      </p:ext>
    </p:extLst>
  </p:cSld>
  <p:clrMapOvr>
    <a:masterClrMapping/>
  </p:clrMapOvr>
  <mc:AlternateContent xmlns:mc="http://schemas.openxmlformats.org/markup-compatibility/2006" xmlns:p14="http://schemas.microsoft.com/office/powerpoint/2010/main">
    <mc:Choice Requires="p14">
      <p:transition spd="slow" p14:dur="2000" advTm="27"/>
    </mc:Choice>
    <mc:Fallback xmlns="">
      <p:transition spd="slow" advTm="27"/>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ABEA1-485D-E224-3F6B-C089B0A2C534}"/>
              </a:ext>
            </a:extLst>
          </p:cNvPr>
          <p:cNvSpPr>
            <a:spLocks noGrp="1"/>
          </p:cNvSpPr>
          <p:nvPr>
            <p:ph type="title"/>
          </p:nvPr>
        </p:nvSpPr>
        <p:spPr>
          <a:xfrm>
            <a:off x="838200" y="183284"/>
            <a:ext cx="10515600" cy="883950"/>
          </a:xfrm>
        </p:spPr>
        <p:txBody>
          <a:bodyPr/>
          <a:lstStyle/>
          <a:p>
            <a:pPr algn="ctr"/>
            <a:r>
              <a:rPr lang="en-GB" dirty="0">
                <a:cs typeface="Calibri Light" panose="020F0302020204030204"/>
              </a:rPr>
              <a:t>Application Materials</a:t>
            </a:r>
          </a:p>
        </p:txBody>
      </p:sp>
      <p:sp>
        <p:nvSpPr>
          <p:cNvPr id="3" name="Content Placeholder 2">
            <a:extLst>
              <a:ext uri="{FF2B5EF4-FFF2-40B4-BE49-F238E27FC236}">
                <a16:creationId xmlns:a16="http://schemas.microsoft.com/office/drawing/2014/main" id="{17326FC6-6D0F-3235-2AD3-D038E0E0B0E3}"/>
              </a:ext>
            </a:extLst>
          </p:cNvPr>
          <p:cNvSpPr>
            <a:spLocks noGrp="1"/>
          </p:cNvSpPr>
          <p:nvPr>
            <p:ph idx="1"/>
          </p:nvPr>
        </p:nvSpPr>
        <p:spPr>
          <a:xfrm>
            <a:off x="309996" y="1106921"/>
            <a:ext cx="11649940" cy="5070042"/>
          </a:xfrm>
        </p:spPr>
        <p:txBody>
          <a:bodyPr vert="horz" lIns="91440" tIns="45720" rIns="91440" bIns="45720" rtlCol="0" anchor="t">
            <a:normAutofit lnSpcReduction="10000"/>
          </a:bodyPr>
          <a:lstStyle/>
          <a:p>
            <a:pPr marL="0" indent="0">
              <a:buNone/>
            </a:pPr>
            <a:r>
              <a:rPr lang="en-GB" dirty="0">
                <a:cs typeface="Calibri"/>
              </a:rPr>
              <a:t>Start by reading the guide for applicants available at </a:t>
            </a:r>
            <a:r>
              <a:rPr lang="en-GB" dirty="0">
                <a:ea typeface="+mn-lt"/>
                <a:cs typeface="+mn-lt"/>
                <a:hlinkClick r:id="rId3"/>
              </a:rPr>
              <a:t>https://laidlaw.fund.cam.ac.uk/laidlaw-scholars/apply/</a:t>
            </a:r>
            <a:endParaRPr lang="en-GB" dirty="0">
              <a:ea typeface="+mn-lt"/>
              <a:cs typeface="+mn-lt"/>
            </a:endParaRPr>
          </a:p>
          <a:p>
            <a:r>
              <a:rPr lang="en-GB" dirty="0">
                <a:cs typeface="Calibri"/>
              </a:rPr>
              <a:t>Research Supervisor </a:t>
            </a:r>
          </a:p>
          <a:p>
            <a:r>
              <a:rPr lang="en-GB" dirty="0">
                <a:cs typeface="Calibri"/>
              </a:rPr>
              <a:t>Research Proposal (1000 words max)</a:t>
            </a:r>
          </a:p>
          <a:p>
            <a:pPr lvl="1"/>
            <a:r>
              <a:rPr lang="en-GB" dirty="0">
                <a:cs typeface="Calibri"/>
              </a:rPr>
              <a:t>Achievable in the 6-week research period</a:t>
            </a:r>
          </a:p>
          <a:p>
            <a:pPr lvl="1"/>
            <a:r>
              <a:rPr lang="en-GB" dirty="0">
                <a:cs typeface="Calibri"/>
              </a:rPr>
              <a:t>A Research Supervisor can help you refine and define your project</a:t>
            </a:r>
          </a:p>
          <a:p>
            <a:pPr lvl="1"/>
            <a:r>
              <a:rPr lang="en-GB" dirty="0">
                <a:cs typeface="Calibri"/>
              </a:rPr>
              <a:t>If you are planning an in-field application for your </a:t>
            </a:r>
            <a:r>
              <a:rPr lang="en-GB" dirty="0" err="1">
                <a:cs typeface="Calibri"/>
              </a:rPr>
              <a:t>LiA</a:t>
            </a:r>
            <a:r>
              <a:rPr lang="en-GB" dirty="0">
                <a:cs typeface="Calibri"/>
              </a:rPr>
              <a:t>, you should give the broad strokes of that (but know you can change your mind)</a:t>
            </a:r>
          </a:p>
          <a:p>
            <a:r>
              <a:rPr lang="en-GB" dirty="0">
                <a:cs typeface="Calibri"/>
              </a:rPr>
              <a:t>Personal Statement (1000 words max)</a:t>
            </a:r>
          </a:p>
          <a:p>
            <a:pPr lvl="1"/>
            <a:r>
              <a:rPr lang="en-GB" dirty="0">
                <a:cs typeface="Calibri"/>
              </a:rPr>
              <a:t>Thoughtful about how the programme would help you develop as a leader and a thinker</a:t>
            </a:r>
          </a:p>
          <a:p>
            <a:r>
              <a:rPr lang="en-GB" dirty="0">
                <a:cs typeface="Calibri"/>
              </a:rPr>
              <a:t>Letter from your Director of Studies</a:t>
            </a:r>
          </a:p>
          <a:p>
            <a:pPr marL="0" indent="0">
              <a:buNone/>
            </a:pPr>
            <a:endParaRPr lang="en-GB" dirty="0">
              <a:cs typeface="Calibri"/>
            </a:endParaRPr>
          </a:p>
          <a:p>
            <a:endParaRPr lang="en-GB" dirty="0">
              <a:cs typeface="Calibri"/>
            </a:endParaRPr>
          </a:p>
        </p:txBody>
      </p:sp>
      <p:cxnSp>
        <p:nvCxnSpPr>
          <p:cNvPr id="5" name="Straight Arrow Connector 4">
            <a:extLst>
              <a:ext uri="{FF2B5EF4-FFF2-40B4-BE49-F238E27FC236}">
                <a16:creationId xmlns:a16="http://schemas.microsoft.com/office/drawing/2014/main" id="{9DB49116-DD05-5EF0-16A8-9F64771A42AD}"/>
              </a:ext>
            </a:extLst>
          </p:cNvPr>
          <p:cNvCxnSpPr/>
          <p:nvPr/>
        </p:nvCxnSpPr>
        <p:spPr>
          <a:xfrm>
            <a:off x="3438589" y="922979"/>
            <a:ext cx="5222978" cy="15140"/>
          </a:xfrm>
          <a:prstGeom prst="straightConnector1">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4571099"/>
      </p:ext>
    </p:extLst>
  </p:cSld>
  <p:clrMapOvr>
    <a:masterClrMapping/>
  </p:clrMapOvr>
  <mc:AlternateContent xmlns:mc="http://schemas.openxmlformats.org/markup-compatibility/2006" xmlns:p14="http://schemas.microsoft.com/office/powerpoint/2010/main">
    <mc:Choice Requires="p14">
      <p:transition spd="slow" p14:dur="2000" advTm="31"/>
    </mc:Choice>
    <mc:Fallback xmlns="">
      <p:transition spd="slow" advTm="31"/>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B9D58-55A3-37BF-CB55-82ED2C34FFD4}"/>
              </a:ext>
            </a:extLst>
          </p:cNvPr>
          <p:cNvSpPr>
            <a:spLocks noGrp="1"/>
          </p:cNvSpPr>
          <p:nvPr>
            <p:ph type="title"/>
          </p:nvPr>
        </p:nvSpPr>
        <p:spPr/>
        <p:txBody>
          <a:bodyPr/>
          <a:lstStyle/>
          <a:p>
            <a:pPr algn="ctr"/>
            <a:r>
              <a:rPr lang="en-GB" dirty="0">
                <a:cs typeface="Calibri Light" panose="020F0302020204030204"/>
              </a:rPr>
              <a:t>Application and Selection Process</a:t>
            </a:r>
          </a:p>
        </p:txBody>
      </p:sp>
      <p:sp>
        <p:nvSpPr>
          <p:cNvPr id="3" name="Content Placeholder 2">
            <a:extLst>
              <a:ext uri="{FF2B5EF4-FFF2-40B4-BE49-F238E27FC236}">
                <a16:creationId xmlns:a16="http://schemas.microsoft.com/office/drawing/2014/main" id="{B343486C-EBDF-C9A7-500E-330E2E9006F7}"/>
              </a:ext>
            </a:extLst>
          </p:cNvPr>
          <p:cNvSpPr>
            <a:spLocks noGrp="1"/>
          </p:cNvSpPr>
          <p:nvPr>
            <p:ph sz="half" idx="1"/>
          </p:nvPr>
        </p:nvSpPr>
        <p:spPr>
          <a:xfrm>
            <a:off x="335973" y="1810486"/>
            <a:ext cx="5909422" cy="4336199"/>
          </a:xfrm>
        </p:spPr>
        <p:txBody>
          <a:bodyPr vert="horz" lIns="91440" tIns="45720" rIns="91440" bIns="45720" rtlCol="0" anchor="t">
            <a:normAutofit/>
          </a:bodyPr>
          <a:lstStyle/>
          <a:p>
            <a:pPr marL="0" indent="0">
              <a:buNone/>
            </a:pPr>
            <a:r>
              <a:rPr lang="en-GB" sz="2400" b="1" dirty="0">
                <a:cs typeface="Calibri" panose="020F0502020204030204"/>
              </a:rPr>
              <a:t>Processes:</a:t>
            </a:r>
          </a:p>
          <a:p>
            <a:pPr marL="0" indent="0">
              <a:buNone/>
            </a:pPr>
            <a:r>
              <a:rPr lang="en-GB" sz="2400" dirty="0">
                <a:cs typeface="Calibri" panose="020F0502020204030204"/>
              </a:rPr>
              <a:t>Online form via CASC Fellowship Application </a:t>
            </a:r>
            <a:r>
              <a:rPr lang="en-GB" sz="2400">
                <a:cs typeface="Calibri" panose="020F0502020204030204"/>
              </a:rPr>
              <a:t>System </a:t>
            </a:r>
            <a:endParaRPr lang="en-GB" sz="2400" dirty="0">
              <a:cs typeface="Calibri" panose="020F0502020204030204"/>
            </a:endParaRPr>
          </a:p>
          <a:p>
            <a:pPr>
              <a:buNone/>
            </a:pPr>
            <a:r>
              <a:rPr lang="en-GB" sz="2400" dirty="0">
                <a:ea typeface="+mn-lt"/>
                <a:cs typeface="+mn-lt"/>
              </a:rPr>
              <a:t>Applications are:</a:t>
            </a:r>
          </a:p>
          <a:p>
            <a:pPr>
              <a:buNone/>
            </a:pPr>
            <a:r>
              <a:rPr lang="en-GB" sz="2400" dirty="0">
                <a:ea typeface="+mn-lt"/>
                <a:cs typeface="+mn-lt"/>
              </a:rPr>
              <a:t>- anonymized for the initial review; </a:t>
            </a:r>
          </a:p>
          <a:p>
            <a:pPr>
              <a:buNone/>
            </a:pPr>
            <a:r>
              <a:rPr lang="en-GB" sz="2400" dirty="0">
                <a:ea typeface="+mn-lt"/>
                <a:cs typeface="+mn-lt"/>
              </a:rPr>
              <a:t>-read by a small selection committee;</a:t>
            </a:r>
          </a:p>
          <a:p>
            <a:pPr>
              <a:buNone/>
            </a:pPr>
            <a:r>
              <a:rPr lang="en-GB" sz="2400" dirty="0">
                <a:ea typeface="+mn-lt"/>
                <a:cs typeface="+mn-lt"/>
              </a:rPr>
              <a:t>-ranked within their college group; </a:t>
            </a:r>
          </a:p>
          <a:p>
            <a:pPr>
              <a:buNone/>
            </a:pPr>
            <a:r>
              <a:rPr lang="en-GB" sz="2400" dirty="0">
                <a:ea typeface="+mn-lt"/>
                <a:cs typeface="+mn-lt"/>
              </a:rPr>
              <a:t>-shortlisted candidates will be invited for a short interview;</a:t>
            </a:r>
          </a:p>
          <a:p>
            <a:pPr>
              <a:buNone/>
            </a:pPr>
            <a:r>
              <a:rPr lang="en-GB" sz="2400" dirty="0">
                <a:ea typeface="+mn-lt"/>
                <a:cs typeface="+mn-lt"/>
              </a:rPr>
              <a:t>-final selection is made. </a:t>
            </a:r>
            <a:endParaRPr lang="en-GB" sz="2400" dirty="0">
              <a:cs typeface="Calibri"/>
            </a:endParaRPr>
          </a:p>
          <a:p>
            <a:pPr>
              <a:buNone/>
            </a:pPr>
            <a:endParaRPr lang="en-GB" sz="1800" dirty="0"/>
          </a:p>
          <a:p>
            <a:pPr marL="0" indent="0">
              <a:buNone/>
            </a:pPr>
            <a:endParaRPr lang="en-GB" dirty="0">
              <a:cs typeface="Calibri" panose="020F0502020204030204"/>
            </a:endParaRPr>
          </a:p>
          <a:p>
            <a:pPr marL="0" indent="0">
              <a:buNone/>
            </a:pPr>
            <a:endParaRPr lang="en-GB" dirty="0">
              <a:cs typeface="Calibri" panose="020F0502020204030204"/>
            </a:endParaRPr>
          </a:p>
          <a:p>
            <a:pPr marL="0" indent="0">
              <a:buNone/>
            </a:pPr>
            <a:endParaRPr lang="en-GB" dirty="0">
              <a:cs typeface="Calibri" panose="020F0502020204030204"/>
            </a:endParaRPr>
          </a:p>
        </p:txBody>
      </p:sp>
      <p:sp>
        <p:nvSpPr>
          <p:cNvPr id="4" name="Content Placeholder 3">
            <a:extLst>
              <a:ext uri="{FF2B5EF4-FFF2-40B4-BE49-F238E27FC236}">
                <a16:creationId xmlns:a16="http://schemas.microsoft.com/office/drawing/2014/main" id="{9DF1EEC0-97FC-3BBC-B8F0-4BD9B0B0650C}"/>
              </a:ext>
            </a:extLst>
          </p:cNvPr>
          <p:cNvSpPr>
            <a:spLocks noGrp="1"/>
          </p:cNvSpPr>
          <p:nvPr>
            <p:ph sz="half" idx="2"/>
          </p:nvPr>
        </p:nvSpPr>
        <p:spPr>
          <a:xfrm>
            <a:off x="6370327" y="1809740"/>
            <a:ext cx="5788768" cy="4472451"/>
          </a:xfrm>
        </p:spPr>
        <p:txBody>
          <a:bodyPr vert="horz" lIns="91440" tIns="45720" rIns="91440" bIns="45720" rtlCol="0" anchor="t">
            <a:noAutofit/>
          </a:bodyPr>
          <a:lstStyle/>
          <a:p>
            <a:pPr marL="0" indent="0">
              <a:buNone/>
            </a:pPr>
            <a:r>
              <a:rPr lang="en-GB" sz="2400" b="1" dirty="0">
                <a:cs typeface="Calibri" panose="020F0502020204030204"/>
              </a:rPr>
              <a:t>Key Dates:</a:t>
            </a:r>
          </a:p>
          <a:p>
            <a:pPr marL="0" indent="0">
              <a:buNone/>
            </a:pPr>
            <a:endParaRPr lang="en-GB" sz="2400" b="1" dirty="0">
              <a:latin typeface="Calibri"/>
              <a:cs typeface="Calibri"/>
            </a:endParaRPr>
          </a:p>
          <a:p>
            <a:pPr marL="0" indent="0">
              <a:lnSpc>
                <a:spcPct val="100000"/>
              </a:lnSpc>
              <a:spcBef>
                <a:spcPts val="0"/>
              </a:spcBef>
              <a:buNone/>
            </a:pPr>
            <a:r>
              <a:rPr lang="en-GB" sz="2400" dirty="0">
                <a:latin typeface="Calibri"/>
                <a:cs typeface="Arial"/>
              </a:rPr>
              <a:t>Nov 28th, 2022: Applications open  </a:t>
            </a:r>
            <a:endParaRPr lang="en-US" sz="2400">
              <a:latin typeface="Calibri"/>
              <a:ea typeface="+mn-lt"/>
              <a:cs typeface="+mn-lt"/>
            </a:endParaRPr>
          </a:p>
          <a:p>
            <a:pPr marL="0" indent="0">
              <a:lnSpc>
                <a:spcPct val="100000"/>
              </a:lnSpc>
              <a:spcBef>
                <a:spcPts val="0"/>
              </a:spcBef>
              <a:buNone/>
            </a:pPr>
            <a:endParaRPr lang="en-GB" sz="2400" dirty="0">
              <a:ea typeface="+mn-lt"/>
              <a:cs typeface="+mn-lt"/>
            </a:endParaRPr>
          </a:p>
          <a:p>
            <a:pPr marL="0" indent="0">
              <a:lnSpc>
                <a:spcPct val="100000"/>
              </a:lnSpc>
              <a:spcBef>
                <a:spcPts val="0"/>
              </a:spcBef>
              <a:buNone/>
            </a:pPr>
            <a:r>
              <a:rPr lang="en-GB" sz="2400" u="sng" dirty="0">
                <a:latin typeface="Calibri"/>
                <a:cs typeface="Arial"/>
              </a:rPr>
              <a:t>Jan 31st, 2023: Applications close </a:t>
            </a:r>
            <a:r>
              <a:rPr lang="en-US" sz="2400" dirty="0">
                <a:latin typeface="Calibri"/>
                <a:cs typeface="Arial"/>
              </a:rPr>
              <a:t> </a:t>
            </a:r>
            <a:endParaRPr lang="en-US" sz="2400">
              <a:latin typeface="Calibri"/>
              <a:ea typeface="+mn-lt"/>
              <a:cs typeface="+mn-lt"/>
            </a:endParaRPr>
          </a:p>
          <a:p>
            <a:pPr marL="0" indent="0">
              <a:lnSpc>
                <a:spcPct val="100000"/>
              </a:lnSpc>
              <a:spcBef>
                <a:spcPts val="0"/>
              </a:spcBef>
              <a:buNone/>
            </a:pPr>
            <a:endParaRPr lang="en-US" sz="2400" dirty="0">
              <a:ea typeface="+mn-lt"/>
              <a:cs typeface="+mn-lt"/>
            </a:endParaRPr>
          </a:p>
          <a:p>
            <a:pPr marL="0" indent="0">
              <a:lnSpc>
                <a:spcPct val="100000"/>
              </a:lnSpc>
              <a:spcBef>
                <a:spcPts val="0"/>
              </a:spcBef>
              <a:buNone/>
            </a:pPr>
            <a:r>
              <a:rPr lang="en-GB" sz="2400" dirty="0">
                <a:latin typeface="Calibri"/>
                <a:cs typeface="Arial"/>
              </a:rPr>
              <a:t>March 31st, 2023: Scholars announced</a:t>
            </a:r>
            <a:r>
              <a:rPr lang="en-US" sz="2400" dirty="0">
                <a:latin typeface="Calibri"/>
                <a:cs typeface="Arial"/>
              </a:rPr>
              <a:t> </a:t>
            </a:r>
            <a:endParaRPr lang="en-US" sz="2400">
              <a:latin typeface="Calibri"/>
              <a:ea typeface="+mn-lt"/>
              <a:cs typeface="+mn-lt"/>
            </a:endParaRPr>
          </a:p>
          <a:p>
            <a:pPr marL="0" indent="0">
              <a:lnSpc>
                <a:spcPct val="100000"/>
              </a:lnSpc>
              <a:spcBef>
                <a:spcPts val="0"/>
              </a:spcBef>
              <a:buNone/>
            </a:pPr>
            <a:endParaRPr lang="en-US" sz="2400" dirty="0">
              <a:ea typeface="+mn-lt"/>
              <a:cs typeface="+mn-lt"/>
            </a:endParaRPr>
          </a:p>
          <a:p>
            <a:pPr marL="0" indent="0">
              <a:lnSpc>
                <a:spcPct val="100000"/>
              </a:lnSpc>
              <a:spcBef>
                <a:spcPts val="0"/>
              </a:spcBef>
              <a:buNone/>
            </a:pPr>
            <a:r>
              <a:rPr lang="en-GB" sz="2400" dirty="0">
                <a:latin typeface="Calibri"/>
                <a:cs typeface="Arial"/>
              </a:rPr>
              <a:t>Full programme runs April 2023 through October 2024</a:t>
            </a:r>
            <a:r>
              <a:rPr lang="en-US" sz="2400" dirty="0">
                <a:latin typeface="Calibri"/>
                <a:cs typeface="Arial"/>
              </a:rPr>
              <a:t> </a:t>
            </a:r>
            <a:endParaRPr lang="en-GB" sz="2400">
              <a:latin typeface="Calibri"/>
              <a:cs typeface="Calibri"/>
            </a:endParaRPr>
          </a:p>
        </p:txBody>
      </p:sp>
      <p:cxnSp>
        <p:nvCxnSpPr>
          <p:cNvPr id="5" name="Straight Arrow Connector 4">
            <a:extLst>
              <a:ext uri="{FF2B5EF4-FFF2-40B4-BE49-F238E27FC236}">
                <a16:creationId xmlns:a16="http://schemas.microsoft.com/office/drawing/2014/main" id="{3B8FC209-44B1-E226-DAA5-02380A280412}"/>
              </a:ext>
            </a:extLst>
          </p:cNvPr>
          <p:cNvCxnSpPr/>
          <p:nvPr/>
        </p:nvCxnSpPr>
        <p:spPr>
          <a:xfrm flipH="1">
            <a:off x="6032416" y="1806093"/>
            <a:ext cx="10092" cy="3926064"/>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D080957-B51D-28EF-715D-CB43BDC499CD}"/>
              </a:ext>
            </a:extLst>
          </p:cNvPr>
          <p:cNvCxnSpPr/>
          <p:nvPr/>
        </p:nvCxnSpPr>
        <p:spPr>
          <a:xfrm>
            <a:off x="2187093" y="1356966"/>
            <a:ext cx="7857176" cy="5047"/>
          </a:xfrm>
          <a:prstGeom prst="straightConnector1">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6585662"/>
      </p:ext>
    </p:extLst>
  </p:cSld>
  <p:clrMapOvr>
    <a:masterClrMapping/>
  </p:clrMapOvr>
  <mc:AlternateContent xmlns:mc="http://schemas.openxmlformats.org/markup-compatibility/2006" xmlns:p14="http://schemas.microsoft.com/office/powerpoint/2010/main">
    <mc:Choice Requires="p14">
      <p:transition spd="slow" p14:dur="2000" advTm="46"/>
    </mc:Choice>
    <mc:Fallback xmlns="">
      <p:transition spd="slow" advTm="4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8326B-5AD1-A093-1A71-8EE751C8B98D}"/>
              </a:ext>
            </a:extLst>
          </p:cNvPr>
          <p:cNvSpPr>
            <a:spLocks noGrp="1"/>
          </p:cNvSpPr>
          <p:nvPr>
            <p:ph type="title"/>
          </p:nvPr>
        </p:nvSpPr>
        <p:spPr/>
        <p:txBody>
          <a:bodyPr/>
          <a:lstStyle/>
          <a:p>
            <a:pPr algn="ctr"/>
            <a:r>
              <a:rPr lang="en-GB" dirty="0">
                <a:cs typeface="Calibri Light"/>
              </a:rPr>
              <a:t>About the Laidlaw Programme </a:t>
            </a:r>
          </a:p>
        </p:txBody>
      </p:sp>
      <p:sp>
        <p:nvSpPr>
          <p:cNvPr id="3" name="Content Placeholder 2">
            <a:extLst>
              <a:ext uri="{FF2B5EF4-FFF2-40B4-BE49-F238E27FC236}">
                <a16:creationId xmlns:a16="http://schemas.microsoft.com/office/drawing/2014/main" id="{51B7FFA4-814D-68E3-96A4-A08C1DCACA7F}"/>
              </a:ext>
            </a:extLst>
          </p:cNvPr>
          <p:cNvSpPr>
            <a:spLocks noGrp="1"/>
          </p:cNvSpPr>
          <p:nvPr>
            <p:ph idx="1"/>
          </p:nvPr>
        </p:nvSpPr>
        <p:spPr>
          <a:xfrm>
            <a:off x="838200" y="1532936"/>
            <a:ext cx="10515600" cy="2766782"/>
          </a:xfrm>
        </p:spPr>
        <p:txBody>
          <a:bodyPr vert="horz" lIns="91440" tIns="45720" rIns="91440" bIns="45720" rtlCol="0" anchor="t">
            <a:normAutofit lnSpcReduction="10000"/>
          </a:bodyPr>
          <a:lstStyle/>
          <a:p>
            <a:r>
              <a:rPr lang="en-GB" dirty="0">
                <a:ea typeface="+mn-lt"/>
                <a:cs typeface="+mn-lt"/>
              </a:rPr>
              <a:t>Started at the University of Leeds and University of St. Andrews in 2014</a:t>
            </a:r>
            <a:endParaRPr lang="en-US" dirty="0">
              <a:ea typeface="+mn-lt"/>
              <a:cs typeface="+mn-lt"/>
            </a:endParaRPr>
          </a:p>
          <a:p>
            <a:r>
              <a:rPr lang="en-GB" dirty="0">
                <a:ea typeface="+mn-lt"/>
                <a:cs typeface="+mn-lt"/>
              </a:rPr>
              <a:t>Gift of Lord Laidlaw of </a:t>
            </a:r>
            <a:r>
              <a:rPr lang="en-GB" dirty="0" err="1">
                <a:ea typeface="+mn-lt"/>
                <a:cs typeface="+mn-lt"/>
              </a:rPr>
              <a:t>Rothiemay</a:t>
            </a:r>
            <a:r>
              <a:rPr lang="en-GB" dirty="0">
                <a:ea typeface="+mn-lt"/>
                <a:cs typeface="+mn-lt"/>
              </a:rPr>
              <a:t> and the Laidlaw Foundation</a:t>
            </a:r>
            <a:endParaRPr lang="en-US" dirty="0">
              <a:ea typeface="+mn-lt"/>
              <a:cs typeface="+mn-lt"/>
            </a:endParaRPr>
          </a:p>
          <a:p>
            <a:pPr lvl="1"/>
            <a:r>
              <a:rPr lang="en-GB" dirty="0">
                <a:ea typeface="+mn-lt"/>
                <a:cs typeface="+mn-lt"/>
              </a:rPr>
              <a:t>to four participating Cambridge colleges, administrated by Newnham College</a:t>
            </a:r>
            <a:endParaRPr lang="en-US" dirty="0">
              <a:ea typeface="+mn-lt"/>
              <a:cs typeface="+mn-lt"/>
            </a:endParaRPr>
          </a:p>
          <a:p>
            <a:r>
              <a:rPr lang="en-GB" dirty="0">
                <a:ea typeface="+mn-lt"/>
                <a:cs typeface="+mn-lt"/>
              </a:rPr>
              <a:t>25 Scholars per year </a:t>
            </a:r>
          </a:p>
          <a:p>
            <a:r>
              <a:rPr lang="en-GB" dirty="0">
                <a:cs typeface="Calibri"/>
              </a:rPr>
              <a:t>16 member institutions worldwide: </a:t>
            </a:r>
          </a:p>
        </p:txBody>
      </p:sp>
      <p:pic>
        <p:nvPicPr>
          <p:cNvPr id="4" name="Picture 4" descr="Text&#10;&#10;Description automatically generated">
            <a:extLst>
              <a:ext uri="{FF2B5EF4-FFF2-40B4-BE49-F238E27FC236}">
                <a16:creationId xmlns:a16="http://schemas.microsoft.com/office/drawing/2014/main" id="{EA529D45-6D46-8404-B282-03DFF9B2C794}"/>
              </a:ext>
            </a:extLst>
          </p:cNvPr>
          <p:cNvPicPr>
            <a:picLocks noChangeAspect="1"/>
          </p:cNvPicPr>
          <p:nvPr/>
        </p:nvPicPr>
        <p:blipFill>
          <a:blip r:embed="rId3"/>
          <a:stretch>
            <a:fillRect/>
          </a:stretch>
        </p:blipFill>
        <p:spPr>
          <a:xfrm>
            <a:off x="1070837" y="4203928"/>
            <a:ext cx="10216854" cy="1260966"/>
          </a:xfrm>
          <a:prstGeom prst="rect">
            <a:avLst/>
          </a:prstGeom>
        </p:spPr>
      </p:pic>
      <p:sp>
        <p:nvSpPr>
          <p:cNvPr id="5" name="TextBox 4">
            <a:extLst>
              <a:ext uri="{FF2B5EF4-FFF2-40B4-BE49-F238E27FC236}">
                <a16:creationId xmlns:a16="http://schemas.microsoft.com/office/drawing/2014/main" id="{8E6AC461-76F1-2637-F13F-F90F9281465E}"/>
              </a:ext>
            </a:extLst>
          </p:cNvPr>
          <p:cNvSpPr txBox="1"/>
          <p:nvPr/>
        </p:nvSpPr>
        <p:spPr>
          <a:xfrm>
            <a:off x="172587" y="5728624"/>
            <a:ext cx="1221016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t>*The Swiss Federal Institute of Technology Lausanne (EPFL) to join the </a:t>
            </a:r>
            <a:r>
              <a:rPr lang="en-US" sz="1100" dirty="0" err="1"/>
              <a:t>programme</a:t>
            </a:r>
            <a:r>
              <a:rPr lang="en-US" sz="1100" dirty="0"/>
              <a:t> in 2023. Participating colleges at Cambridge are:  Newnham College, Murray Edwards College, Trinity Hall, and Fitzwilliam College.</a:t>
            </a:r>
            <a:endParaRPr lang="en-US" sz="1100" dirty="0">
              <a:cs typeface="Calibri"/>
            </a:endParaRPr>
          </a:p>
        </p:txBody>
      </p:sp>
      <p:cxnSp>
        <p:nvCxnSpPr>
          <p:cNvPr id="7" name="Straight Arrow Connector 6">
            <a:extLst>
              <a:ext uri="{FF2B5EF4-FFF2-40B4-BE49-F238E27FC236}">
                <a16:creationId xmlns:a16="http://schemas.microsoft.com/office/drawing/2014/main" id="{A5CE0A2E-4709-B071-1B3F-5ADC2A01F92F}"/>
              </a:ext>
            </a:extLst>
          </p:cNvPr>
          <p:cNvCxnSpPr/>
          <p:nvPr/>
        </p:nvCxnSpPr>
        <p:spPr>
          <a:xfrm flipV="1">
            <a:off x="2489874" y="1362013"/>
            <a:ext cx="7150687" cy="5046"/>
          </a:xfrm>
          <a:prstGeom prst="straightConnector1">
            <a:avLst/>
          </a:prstGeom>
          <a:ln w="28575"/>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D4C820C-4FA1-33E9-8290-EF4D4CD04327}"/>
              </a:ext>
            </a:extLst>
          </p:cNvPr>
          <p:cNvSpPr txBox="1"/>
          <p:nvPr/>
        </p:nvSpPr>
        <p:spPr>
          <a:xfrm>
            <a:off x="3960298" y="6238575"/>
            <a:ext cx="6192694" cy="646331"/>
          </a:xfrm>
          <a:prstGeom prst="rect">
            <a:avLst/>
          </a:prstGeom>
          <a:noFill/>
        </p:spPr>
        <p:txBody>
          <a:bodyPr wrap="square">
            <a:spAutoFit/>
          </a:bodyPr>
          <a:lstStyle/>
          <a:p>
            <a:r>
              <a:rPr lang="en-GB" dirty="0">
                <a:hlinkClick r:id="rId4"/>
              </a:rPr>
              <a:t>https://laidlawscholars.network/</a:t>
            </a:r>
            <a:endParaRPr lang="en-GB" dirty="0"/>
          </a:p>
          <a:p>
            <a:endParaRPr lang="en-GB" dirty="0"/>
          </a:p>
        </p:txBody>
      </p:sp>
    </p:spTree>
    <p:extLst>
      <p:ext uri="{BB962C8B-B14F-4D97-AF65-F5344CB8AC3E}">
        <p14:creationId xmlns:p14="http://schemas.microsoft.com/office/powerpoint/2010/main" val="1532054624"/>
      </p:ext>
    </p:extLst>
  </p:cSld>
  <p:clrMapOvr>
    <a:masterClrMapping/>
  </p:clrMapOvr>
  <mc:AlternateContent xmlns:mc="http://schemas.openxmlformats.org/markup-compatibility/2006" xmlns:p14="http://schemas.microsoft.com/office/powerpoint/2010/main">
    <mc:Choice Requires="p14">
      <p:transition spd="slow" p14:dur="2000" advTm="79139"/>
    </mc:Choice>
    <mc:Fallback xmlns="">
      <p:transition spd="slow" advTm="7913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3" name="Group 12">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4" name="Freeform: Shape 13">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extBox 3">
            <a:extLst>
              <a:ext uri="{FF2B5EF4-FFF2-40B4-BE49-F238E27FC236}">
                <a16:creationId xmlns:a16="http://schemas.microsoft.com/office/drawing/2014/main" id="{19450DA8-8B58-2ADC-9593-35B56529CB95}"/>
              </a:ext>
            </a:extLst>
          </p:cNvPr>
          <p:cNvSpPr txBox="1"/>
          <p:nvPr/>
        </p:nvSpPr>
        <p:spPr>
          <a:xfrm>
            <a:off x="1174898" y="804672"/>
            <a:ext cx="10218526" cy="523036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r>
              <a:rPr lang="en-US" sz="2800" dirty="0">
                <a:solidFill>
                  <a:schemeClr val="tx1">
                    <a:lumMod val="95000"/>
                    <a:lumOff val="5000"/>
                  </a:schemeClr>
                </a:solidFill>
              </a:rPr>
              <a:t>The Laidlaw Leadership and Research </a:t>
            </a:r>
            <a:r>
              <a:rPr lang="en-US" sz="2800" dirty="0" err="1">
                <a:solidFill>
                  <a:schemeClr val="tx1">
                    <a:lumMod val="95000"/>
                    <a:lumOff val="5000"/>
                  </a:schemeClr>
                </a:solidFill>
              </a:rPr>
              <a:t>Programme</a:t>
            </a:r>
            <a:r>
              <a:rPr lang="en-US" sz="2800" dirty="0">
                <a:solidFill>
                  <a:schemeClr val="tx1">
                    <a:lumMod val="95000"/>
                    <a:lumOff val="5000"/>
                  </a:schemeClr>
                </a:solidFill>
              </a:rPr>
              <a:t> aims to develop a new generation of leaders who are skilled researchers, embrace data-based decision making, and believe it is a moral imperative to lead with integrity.​</a:t>
            </a:r>
            <a:endParaRPr lang="en-US" sz="2800" dirty="0">
              <a:solidFill>
                <a:schemeClr val="tx1">
                  <a:lumMod val="95000"/>
                  <a:lumOff val="5000"/>
                </a:schemeClr>
              </a:solidFill>
              <a:cs typeface="Calibri"/>
            </a:endParaRPr>
          </a:p>
        </p:txBody>
      </p:sp>
    </p:spTree>
    <p:extLst>
      <p:ext uri="{BB962C8B-B14F-4D97-AF65-F5344CB8AC3E}">
        <p14:creationId xmlns:p14="http://schemas.microsoft.com/office/powerpoint/2010/main" val="3779531556"/>
      </p:ext>
    </p:extLst>
  </p:cSld>
  <p:clrMapOvr>
    <a:masterClrMapping/>
  </p:clrMapOvr>
  <mc:AlternateContent xmlns:mc="http://schemas.openxmlformats.org/markup-compatibility/2006" xmlns:p14="http://schemas.microsoft.com/office/powerpoint/2010/main">
    <mc:Choice Requires="p14">
      <p:transition spd="slow" p14:dur="2000" advTm="12584"/>
    </mc:Choice>
    <mc:Fallback xmlns="">
      <p:transition spd="slow" advTm="1258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876800" y="3124023"/>
            <a:ext cx="6537023" cy="1262502"/>
          </a:xfrm>
        </p:spPr>
        <p:txBody>
          <a:bodyPr/>
          <a:lstStyle/>
          <a:p>
            <a:pPr algn="r"/>
            <a:r>
              <a:rPr lang="en-GB" sz="8000" b="1" dirty="0">
                <a:solidFill>
                  <a:schemeClr val="accent4"/>
                </a:solidFill>
                <a:latin typeface="Agenda BoldItalic" panose="02000603040000020004" pitchFamily="2" charset="77"/>
                <a:cs typeface="Arial" panose="020B0604020202020204" pitchFamily="34" charset="0"/>
              </a:rPr>
              <a:t>@Cambridge!</a:t>
            </a:r>
          </a:p>
        </p:txBody>
      </p:sp>
      <p:sp>
        <p:nvSpPr>
          <p:cNvPr id="4" name="Text Placeholder 3"/>
          <p:cNvSpPr>
            <a:spLocks noGrp="1"/>
          </p:cNvSpPr>
          <p:nvPr>
            <p:ph type="body" sz="quarter" idx="10"/>
          </p:nvPr>
        </p:nvSpPr>
        <p:spPr>
          <a:xfrm>
            <a:off x="5700408" y="5527439"/>
            <a:ext cx="5713413" cy="350453"/>
          </a:xfrm>
        </p:spPr>
        <p:txBody>
          <a:bodyPr/>
          <a:lstStyle/>
          <a:p>
            <a:pPr algn="r"/>
            <a:r>
              <a:rPr lang="en-GB" dirty="0">
                <a:latin typeface="Agenda" panose="02000603040000020004" pitchFamily="2" charset="77"/>
                <a:cs typeface="Arial" panose="020B0604020202020204" pitchFamily="34" charset="0"/>
              </a:rPr>
              <a:t>25</a:t>
            </a:r>
            <a:r>
              <a:rPr lang="en-GB" baseline="30000" dirty="0">
                <a:latin typeface="Agenda" panose="02000603040000020004" pitchFamily="2" charset="77"/>
                <a:cs typeface="Arial" panose="020B0604020202020204" pitchFamily="34" charset="0"/>
              </a:rPr>
              <a:t>th</a:t>
            </a:r>
            <a:r>
              <a:rPr lang="en-GB" dirty="0">
                <a:latin typeface="Agenda" panose="02000603040000020004" pitchFamily="2" charset="77"/>
                <a:cs typeface="Arial" panose="020B0604020202020204" pitchFamily="34" charset="0"/>
              </a:rPr>
              <a:t> October 2022</a:t>
            </a:r>
          </a:p>
        </p:txBody>
      </p:sp>
      <p:sp>
        <p:nvSpPr>
          <p:cNvPr id="2" name="Title 1"/>
          <p:cNvSpPr>
            <a:spLocks noGrp="1"/>
          </p:cNvSpPr>
          <p:nvPr>
            <p:ph type="ctrTitle"/>
          </p:nvPr>
        </p:nvSpPr>
        <p:spPr>
          <a:xfrm>
            <a:off x="6634976" y="2267919"/>
            <a:ext cx="4778846" cy="762731"/>
          </a:xfrm>
        </p:spPr>
        <p:txBody>
          <a:bodyPr/>
          <a:lstStyle/>
          <a:p>
            <a:pPr lvl="0" algn="r">
              <a:lnSpc>
                <a:spcPct val="100000"/>
              </a:lnSpc>
              <a:defRPr/>
            </a:pPr>
            <a:r>
              <a:rPr lang="en-GB" sz="4400" dirty="0">
                <a:solidFill>
                  <a:srgbClr val="FFFFFF"/>
                </a:solidFill>
                <a:latin typeface="Agenda Semibold" panose="02000603040000020004" pitchFamily="2" charset="77"/>
                <a:cs typeface="Arial" panose="020B0604020202020204" pitchFamily="34" charset="0"/>
              </a:rPr>
              <a:t>#LaidlawScholars23</a:t>
            </a:r>
            <a:endParaRPr lang="en-GB" sz="4400" dirty="0">
              <a:solidFill>
                <a:srgbClr val="FFFFFF"/>
              </a:solidFill>
              <a:latin typeface="Agenda Semibold" panose="02000603040000020004" pitchFamily="2" charset="77"/>
            </a:endParaRPr>
          </a:p>
        </p:txBody>
      </p:sp>
    </p:spTree>
    <p:extLst>
      <p:ext uri="{BB962C8B-B14F-4D97-AF65-F5344CB8AC3E}">
        <p14:creationId xmlns:p14="http://schemas.microsoft.com/office/powerpoint/2010/main" val="568495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D91ECD7-5AA3-B945-8A85-C380ABF0D135}"/>
              </a:ext>
            </a:extLst>
          </p:cNvPr>
          <p:cNvSpPr txBox="1">
            <a:spLocks noGrp="1"/>
          </p:cNvSpPr>
          <p:nvPr>
            <p:ph type="subTitle" idx="1"/>
          </p:nvPr>
        </p:nvSpPr>
        <p:spPr>
          <a:xfrm>
            <a:off x="860446" y="1839010"/>
            <a:ext cx="10471107" cy="2073423"/>
          </a:xfrm>
          <a:prstGeom prst="rect">
            <a:avLst/>
          </a:prstGeom>
        </p:spPr>
        <p:txBody>
          <a:bodyPr vert="horz" lIns="0" tIns="0" rIns="0" bIns="0" rtlCol="0" anchor="ctr">
            <a:noAutofit/>
          </a:bodyPr>
          <a:lstStyle>
            <a:lvl1pPr marL="0" indent="0" algn="l" defTabSz="914423" rtl="0" eaLnBrk="1" latinLnBrk="0" hangingPunct="1">
              <a:lnSpc>
                <a:spcPct val="100000"/>
              </a:lnSpc>
              <a:spcBef>
                <a:spcPts val="0"/>
              </a:spcBef>
              <a:spcAft>
                <a:spcPts val="1600"/>
              </a:spcAft>
              <a:buFont typeface="Arial" panose="020B0604020202020204" pitchFamily="34" charset="0"/>
              <a:buNone/>
              <a:defRPr sz="1600" b="1" kern="1200">
                <a:solidFill>
                  <a:schemeClr val="accent2"/>
                </a:solidFill>
                <a:latin typeface="+mj-lt"/>
                <a:ea typeface="+mn-ea"/>
                <a:cs typeface="+mn-cs"/>
              </a:defRPr>
            </a:lvl1pPr>
            <a:lvl2pPr marL="0" indent="0" algn="l" defTabSz="914423" rtl="0" eaLnBrk="1" latinLnBrk="0" hangingPunct="1">
              <a:lnSpc>
                <a:spcPct val="100000"/>
              </a:lnSpc>
              <a:spcBef>
                <a:spcPts val="0"/>
              </a:spcBef>
              <a:buFont typeface="Arial" panose="020B0604020202020204" pitchFamily="34" charset="0"/>
              <a:buNone/>
              <a:defRPr sz="1600" b="1" kern="1200">
                <a:solidFill>
                  <a:schemeClr val="accent3"/>
                </a:solidFill>
                <a:latin typeface="+mj-lt"/>
                <a:ea typeface="+mn-ea"/>
                <a:cs typeface="+mn-cs"/>
              </a:defRPr>
            </a:lvl2pPr>
            <a:lvl3pPr marL="0" indent="0" algn="l" defTabSz="914423" rtl="0" eaLnBrk="1" latinLnBrk="0" hangingPunct="1">
              <a:lnSpc>
                <a:spcPct val="100000"/>
              </a:lnSpc>
              <a:spcBef>
                <a:spcPts val="0"/>
              </a:spcBef>
              <a:buSzPct val="105000"/>
              <a:buFont typeface="Palatino Linotype" panose="02040502050505030304" pitchFamily="18" charset="0"/>
              <a:buNone/>
              <a:defRPr sz="1600" kern="1200">
                <a:solidFill>
                  <a:schemeClr val="accent1"/>
                </a:solidFill>
                <a:latin typeface="+mj-lt"/>
                <a:ea typeface="+mn-ea"/>
                <a:cs typeface="+mn-cs"/>
              </a:defRPr>
            </a:lvl3pPr>
            <a:lvl4pPr marL="252000" indent="-270000" algn="l" defTabSz="914423" rtl="0" eaLnBrk="1" latinLnBrk="0" hangingPunct="1">
              <a:lnSpc>
                <a:spcPct val="100000"/>
              </a:lnSpc>
              <a:spcBef>
                <a:spcPts val="0"/>
              </a:spcBef>
              <a:buClr>
                <a:schemeClr val="accent3"/>
              </a:buClr>
              <a:buFont typeface="Arial" panose="020B0604020202020204" pitchFamily="34" charset="0"/>
              <a:buChar char="&gt;"/>
              <a:defRPr sz="1600" kern="1200" baseline="0">
                <a:solidFill>
                  <a:schemeClr val="accent1"/>
                </a:solidFill>
                <a:latin typeface="+mj-lt"/>
                <a:ea typeface="+mn-ea"/>
                <a:cs typeface="+mn-cs"/>
              </a:defRPr>
            </a:lvl4pPr>
            <a:lvl5pPr marL="450000" indent="-179388" algn="l" defTabSz="914423" rtl="0" eaLnBrk="1" latinLnBrk="0" hangingPunct="1">
              <a:lnSpc>
                <a:spcPct val="100000"/>
              </a:lnSpc>
              <a:spcBef>
                <a:spcPts val="0"/>
              </a:spcBef>
              <a:buClr>
                <a:schemeClr val="accent3"/>
              </a:buClr>
              <a:buSzPct val="100000"/>
              <a:buFont typeface="Arial" panose="020B0604020202020204" pitchFamily="34" charset="0"/>
              <a:buChar char="-"/>
              <a:defRPr sz="1600" kern="1200">
                <a:solidFill>
                  <a:schemeClr val="accent1"/>
                </a:solidFill>
                <a:latin typeface="+mj-lt"/>
                <a:ea typeface="+mn-ea"/>
                <a:cs typeface="+mn-cs"/>
              </a:defRPr>
            </a:lvl5pPr>
            <a:lvl6pPr marL="0" indent="0" algn="l" defTabSz="914423" rtl="0" eaLnBrk="1" latinLnBrk="0" hangingPunct="1">
              <a:lnSpc>
                <a:spcPct val="100000"/>
              </a:lnSpc>
              <a:spcBef>
                <a:spcPts val="0"/>
              </a:spcBef>
              <a:buFont typeface="Arial" panose="020B0604020202020204" pitchFamily="34" charset="0"/>
              <a:buNone/>
              <a:defRPr sz="1600" b="1" i="1" kern="1200">
                <a:solidFill>
                  <a:schemeClr val="accent3"/>
                </a:solidFill>
                <a:latin typeface="+mn-lt"/>
                <a:ea typeface="+mn-ea"/>
                <a:cs typeface="+mn-cs"/>
              </a:defRPr>
            </a:lvl6pPr>
            <a:lvl7pPr marL="0" indent="0" algn="l" defTabSz="914423" rtl="0" eaLnBrk="1" latinLnBrk="0" hangingPunct="1">
              <a:lnSpc>
                <a:spcPct val="100000"/>
              </a:lnSpc>
              <a:spcBef>
                <a:spcPts val="0"/>
              </a:spcBef>
              <a:buFont typeface="Arial" panose="020B0604020202020204" pitchFamily="34" charset="0"/>
              <a:buNone/>
              <a:defRPr sz="1000" kern="1200">
                <a:solidFill>
                  <a:schemeClr val="accent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5" algn="ctr"/>
            <a:r>
              <a:rPr lang="en-US" sz="3600" i="0" dirty="0">
                <a:solidFill>
                  <a:schemeClr val="bg1"/>
                </a:solidFill>
                <a:latin typeface="+mj-lt"/>
              </a:rPr>
              <a:t>T</a:t>
            </a:r>
            <a:r>
              <a:rPr lang="en-GB" sz="3600" i="0" dirty="0">
                <a:solidFill>
                  <a:schemeClr val="bg1"/>
                </a:solidFill>
              </a:rPr>
              <a:t>he Laidlaw Foundation </a:t>
            </a:r>
            <a:r>
              <a:rPr lang="en-GB" sz="3600" b="0" i="0" dirty="0">
                <a:solidFill>
                  <a:schemeClr val="bg1"/>
                </a:solidFill>
              </a:rPr>
              <a:t>invests in the education of the underprivileged and underrepresented in order to break the cycle of poverty, reduce inequality and develop a new generation of leaders.</a:t>
            </a:r>
            <a:endParaRPr lang="en-US" sz="3600" b="0" i="0" dirty="0">
              <a:solidFill>
                <a:schemeClr val="bg1"/>
              </a:solidFill>
              <a:latin typeface="+mj-lt"/>
            </a:endParaRPr>
          </a:p>
        </p:txBody>
      </p:sp>
    </p:spTree>
    <p:extLst>
      <p:ext uri="{BB962C8B-B14F-4D97-AF65-F5344CB8AC3E}">
        <p14:creationId xmlns:p14="http://schemas.microsoft.com/office/powerpoint/2010/main" val="1646118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769BA62-DE0F-2349-214E-A2CCB2C78751}"/>
              </a:ext>
            </a:extLst>
          </p:cNvPr>
          <p:cNvSpPr>
            <a:spLocks noGrp="1"/>
          </p:cNvSpPr>
          <p:nvPr>
            <p:ph type="sldNum" sz="quarter" idx="12"/>
          </p:nvPr>
        </p:nvSpPr>
        <p:spPr>
          <a:xfrm>
            <a:off x="11459508" y="6520797"/>
            <a:ext cx="351973" cy="216000"/>
          </a:xfrm>
        </p:spPr>
        <p:txBody>
          <a:bodyPr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47C38A6-411E-4AB3-AA9A-88D68F1DC9B3}" type="slidenum">
              <a:rPr kumimoji="0" lang="en-GB" sz="1200" b="0" i="0" u="none" strike="noStrike" kern="1200" cap="none" spc="0" normalizeH="0" baseline="0" noProof="0" smtClean="0">
                <a:ln>
                  <a:noFill/>
                </a:ln>
                <a:solidFill>
                  <a:srgbClr val="9CA29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a:t>
            </a:fld>
            <a:endParaRPr kumimoji="0" lang="en-GB" sz="1200" b="0" i="0" u="none" strike="noStrike" kern="1200" cap="none" spc="0" normalizeH="0" baseline="0" noProof="0">
              <a:ln>
                <a:noFill/>
              </a:ln>
              <a:solidFill>
                <a:srgbClr val="9CA299"/>
              </a:solidFill>
              <a:effectLst/>
              <a:uLnTx/>
              <a:uFillTx/>
              <a:latin typeface="Arial" panose="020B0604020202020204"/>
              <a:ea typeface="+mn-ea"/>
              <a:cs typeface="+mn-cs"/>
            </a:endParaRPr>
          </a:p>
        </p:txBody>
      </p:sp>
      <p:sp>
        <p:nvSpPr>
          <p:cNvPr id="17" name="Title 3">
            <a:extLst>
              <a:ext uri="{FF2B5EF4-FFF2-40B4-BE49-F238E27FC236}">
                <a16:creationId xmlns:a16="http://schemas.microsoft.com/office/drawing/2014/main" id="{62B54E57-247D-1C1E-7399-990D1009F966}"/>
              </a:ext>
            </a:extLst>
          </p:cNvPr>
          <p:cNvSpPr>
            <a:spLocks noGrp="1"/>
          </p:cNvSpPr>
          <p:nvPr>
            <p:ph type="title"/>
          </p:nvPr>
        </p:nvSpPr>
        <p:spPr>
          <a:xfrm>
            <a:off x="408001" y="429490"/>
            <a:ext cx="10298649" cy="637309"/>
          </a:xfrm>
        </p:spPr>
        <p:txBody>
          <a:bodyPr/>
          <a:lstStyle/>
          <a:p>
            <a:r>
              <a:rPr lang="en-US" dirty="0"/>
              <a:t>The Laidlaw Manifesto</a:t>
            </a:r>
          </a:p>
        </p:txBody>
      </p:sp>
      <p:pic>
        <p:nvPicPr>
          <p:cNvPr id="8" name="Content Placeholder 7" descr="Two people sitting at a table&#10;&#10;Description automatically generated with low confidence">
            <a:hlinkClick r:id="rId3"/>
            <a:extLst>
              <a:ext uri="{FF2B5EF4-FFF2-40B4-BE49-F238E27FC236}">
                <a16:creationId xmlns:a16="http://schemas.microsoft.com/office/drawing/2014/main" id="{C125222F-4B98-FE04-66F5-DE0402E540A3}"/>
              </a:ext>
            </a:extLst>
          </p:cNvPr>
          <p:cNvPicPr>
            <a:picLocks noGrp="1" noChangeAspect="1"/>
          </p:cNvPicPr>
          <p:nvPr>
            <p:ph type="pic" sz="quarter" idx="14"/>
          </p:nvPr>
        </p:nvPicPr>
        <p:blipFill rotWithShape="1">
          <a:blip r:embed="rId4"/>
          <a:srcRect t="20763" b="7595"/>
          <a:stretch/>
        </p:blipFill>
        <p:spPr>
          <a:xfrm>
            <a:off x="382587" y="1233488"/>
            <a:ext cx="11426825" cy="4932362"/>
          </a:xfrm>
          <a:prstGeom prst="rect">
            <a:avLst/>
          </a:prstGeom>
          <a:noFill/>
        </p:spPr>
      </p:pic>
    </p:spTree>
    <p:extLst>
      <p:ext uri="{BB962C8B-B14F-4D97-AF65-F5344CB8AC3E}">
        <p14:creationId xmlns:p14="http://schemas.microsoft.com/office/powerpoint/2010/main" val="3956397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76925F-7C9A-E243-8D0B-707CB60CEB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9CA299"/>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87C1D02A-D32F-C949-AE40-1692DFB1E09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9CA299"/>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5D0736A9-A09F-804C-9969-4D91700D088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7C38A6-411E-4AB3-AA9A-88D68F1DC9B3}" type="slidenum">
              <a:rPr kumimoji="0" lang="en-GB"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6" name="Picture 5" descr="A group of people posing for the camera&#10;&#10;Description automatically generated">
            <a:extLst>
              <a:ext uri="{FF2B5EF4-FFF2-40B4-BE49-F238E27FC236}">
                <a16:creationId xmlns:a16="http://schemas.microsoft.com/office/drawing/2014/main" id="{E9E8324D-E3EB-3241-8274-5914E40AF4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2992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76925F-7C9A-E243-8D0B-707CB60CEB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9CA299"/>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87C1D02A-D32F-C949-AE40-1692DFB1E09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9CA299"/>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5D0736A9-A09F-804C-9969-4D91700D088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7C38A6-411E-4AB3-AA9A-88D68F1DC9B3}" type="slidenum">
              <a:rPr kumimoji="0" lang="en-GB"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7" name="Picture 6" descr="A person standing in front of a computer&#10;&#10;Description automatically generated">
            <a:extLst>
              <a:ext uri="{FF2B5EF4-FFF2-40B4-BE49-F238E27FC236}">
                <a16:creationId xmlns:a16="http://schemas.microsoft.com/office/drawing/2014/main" id="{64EE1152-AF13-624A-8FF0-68C87AADF0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443580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Laidlaw_Foundation">
      <a:dk1>
        <a:sysClr val="windowText" lastClr="000000"/>
      </a:dk1>
      <a:lt1>
        <a:srgbClr val="FFFFFF"/>
      </a:lt1>
      <a:dk2>
        <a:srgbClr val="9226B2"/>
      </a:dk2>
      <a:lt2>
        <a:srgbClr val="FF5012"/>
      </a:lt2>
      <a:accent1>
        <a:srgbClr val="21135F"/>
      </a:accent1>
      <a:accent2>
        <a:srgbClr val="0074C8"/>
      </a:accent2>
      <a:accent3>
        <a:srgbClr val="009483"/>
      </a:accent3>
      <a:accent4>
        <a:srgbClr val="3DAF2C"/>
      </a:accent4>
      <a:accent5>
        <a:srgbClr val="D50071"/>
      </a:accent5>
      <a:accent6>
        <a:srgbClr val="9CA299"/>
      </a:accent6>
      <a:hlink>
        <a:srgbClr val="9226B2"/>
      </a:hlink>
      <a:folHlink>
        <a:srgbClr val="FF501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defRPr sz="1100" dirty="0" smtClean="0">
            <a:solidFill>
              <a:schemeClr val="accent3"/>
            </a:solidFill>
            <a:latin typeface="+mj-lt"/>
          </a:defRPr>
        </a:defPPr>
      </a:lstStyle>
    </a:txDef>
  </a:objectDefaults>
  <a:extraClrSchemeLst/>
  <a:extLst>
    <a:ext uri="{05A4C25C-085E-4340-85A3-A5531E510DB2}">
      <thm15:themeFamily xmlns:thm15="http://schemas.microsoft.com/office/thememl/2012/main" name="Presentation11" id="{820D21CD-42BA-B54B-9A65-47BDB16630EF}" vid="{8FF31088-32A7-6D46-8EA2-CD5CA39769F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22DB4C49901C14683279806BBBD0EED" ma:contentTypeVersion="7" ma:contentTypeDescription="Create a new document." ma:contentTypeScope="" ma:versionID="65655db19c76065acddb1862ba756c7b">
  <xsd:schema xmlns:xsd="http://www.w3.org/2001/XMLSchema" xmlns:xs="http://www.w3.org/2001/XMLSchema" xmlns:p="http://schemas.microsoft.com/office/2006/metadata/properties" xmlns:ns3="a059eb59-87cd-4dc3-ab3d-c059a179b6e7" xmlns:ns4="a6ad4a50-5642-47b4-b38b-a88ba75ed214" targetNamespace="http://schemas.microsoft.com/office/2006/metadata/properties" ma:root="true" ma:fieldsID="bcf518eace4a43ce78df80bf5015280f" ns3:_="" ns4:_="">
    <xsd:import namespace="a059eb59-87cd-4dc3-ab3d-c059a179b6e7"/>
    <xsd:import namespace="a6ad4a50-5642-47b4-b38b-a88ba75ed21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59eb59-87cd-4dc3-ab3d-c059a179b6e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ad4a50-5642-47b4-b38b-a88ba75ed21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AC158D-09FC-4E86-8D45-590ACD0CBA6C}">
  <ds:schemaRefs>
    <ds:schemaRef ds:uri="a6ad4a50-5642-47b4-b38b-a88ba75ed214"/>
    <ds:schemaRef ds:uri="http://schemas.microsoft.com/office/2006/metadata/properties"/>
    <ds:schemaRef ds:uri="http://www.w3.org/XML/1998/namespace"/>
    <ds:schemaRef ds:uri="http://purl.org/dc/dcmitype/"/>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a059eb59-87cd-4dc3-ab3d-c059a179b6e7"/>
    <ds:schemaRef ds:uri="http://purl.org/dc/terms/"/>
  </ds:schemaRefs>
</ds:datastoreItem>
</file>

<file path=customXml/itemProps2.xml><?xml version="1.0" encoding="utf-8"?>
<ds:datastoreItem xmlns:ds="http://schemas.openxmlformats.org/officeDocument/2006/customXml" ds:itemID="{7F614C62-E29E-4DC3-BF91-7B47665314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59eb59-87cd-4dc3-ab3d-c059a179b6e7"/>
    <ds:schemaRef ds:uri="a6ad4a50-5642-47b4-b38b-a88ba75ed2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F0E71C1-C117-4B69-85DA-EF7AE5AA634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1568</TotalTime>
  <Words>3476</Words>
  <Application>Microsoft Office PowerPoint</Application>
  <PresentationFormat>Widescreen</PresentationFormat>
  <Paragraphs>274</Paragraphs>
  <Slides>29</Slides>
  <Notes>29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29</vt:i4>
      </vt:variant>
    </vt:vector>
  </HeadingPairs>
  <TitlesOfParts>
    <vt:vector size="41" baseType="lpstr">
      <vt:lpstr>Agenda</vt:lpstr>
      <vt:lpstr>Agenda BoldItalic</vt:lpstr>
      <vt:lpstr>Agenda Medium</vt:lpstr>
      <vt:lpstr>Agenda Semibold</vt:lpstr>
      <vt:lpstr>Arial</vt:lpstr>
      <vt:lpstr>Calibri</vt:lpstr>
      <vt:lpstr>Calibri Light</vt:lpstr>
      <vt:lpstr>Segoe UI</vt:lpstr>
      <vt:lpstr>Times New Roman</vt:lpstr>
      <vt:lpstr>Wingdings</vt:lpstr>
      <vt:lpstr>Office Theme</vt:lpstr>
      <vt:lpstr>1_Office Theme</vt:lpstr>
      <vt:lpstr>Laidlaw Leadership and Research Programme</vt:lpstr>
      <vt:lpstr>Session Overview </vt:lpstr>
      <vt:lpstr>About the Laidlaw Programme </vt:lpstr>
      <vt:lpstr>PowerPoint Presentation</vt:lpstr>
      <vt:lpstr>#LaidlawScholars23</vt:lpstr>
      <vt:lpstr>PowerPoint Presentation</vt:lpstr>
      <vt:lpstr>The Laidlaw Manifesto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Join 1000+ Change Makers</vt:lpstr>
      <vt:lpstr>PowerPoint Presentation</vt:lpstr>
      <vt:lpstr>PowerPoint Presentation</vt:lpstr>
      <vt:lpstr>Leadership Training</vt:lpstr>
      <vt:lpstr>Summer One: Research Project</vt:lpstr>
      <vt:lpstr>PowerPoint Presentation</vt:lpstr>
      <vt:lpstr>Summer Two: Leadership in Action</vt:lpstr>
      <vt:lpstr>Summer Two: Leadership in Action</vt:lpstr>
      <vt:lpstr>Summer Two: Leadership in Action</vt:lpstr>
      <vt:lpstr>Summer Two: Leadership in Action</vt:lpstr>
      <vt:lpstr>Rewards</vt:lpstr>
      <vt:lpstr>Eligibility</vt:lpstr>
      <vt:lpstr>Application Materials</vt:lpstr>
      <vt:lpstr>Application and Selection Process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Geneviève Young</dc:creator>
  <cp:lastModifiedBy>Geneviève Young</cp:lastModifiedBy>
  <cp:revision>835</cp:revision>
  <dcterms:created xsi:type="dcterms:W3CDTF">2022-10-10T15:56:10Z</dcterms:created>
  <dcterms:modified xsi:type="dcterms:W3CDTF">2022-10-26T09:40:01Z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0x010100722DB4C49901C14683279806BBBD0EED</vt:lpwstr>
  </property>
</Properties>
</file>